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4290" r:id="rId1"/>
  </p:sldMasterIdLst>
  <p:notesMasterIdLst>
    <p:notesMasterId r:id="rId81"/>
  </p:notesMasterIdLst>
  <p:handoutMasterIdLst>
    <p:handoutMasterId r:id="rId82"/>
  </p:handoutMasterIdLst>
  <p:sldIdLst>
    <p:sldId id="376" r:id="rId2"/>
    <p:sldId id="383" r:id="rId3"/>
    <p:sldId id="377" r:id="rId4"/>
    <p:sldId id="431" r:id="rId5"/>
    <p:sldId id="446" r:id="rId6"/>
    <p:sldId id="447" r:id="rId7"/>
    <p:sldId id="448" r:id="rId8"/>
    <p:sldId id="449" r:id="rId9"/>
    <p:sldId id="460" r:id="rId10"/>
    <p:sldId id="380" r:id="rId11"/>
    <p:sldId id="388" r:id="rId12"/>
    <p:sldId id="386" r:id="rId13"/>
    <p:sldId id="261" r:id="rId14"/>
    <p:sldId id="381" r:id="rId15"/>
    <p:sldId id="384" r:id="rId16"/>
    <p:sldId id="450" r:id="rId17"/>
    <p:sldId id="378" r:id="rId18"/>
    <p:sldId id="409" r:id="rId19"/>
    <p:sldId id="389" r:id="rId20"/>
    <p:sldId id="393" r:id="rId21"/>
    <p:sldId id="405" r:id="rId22"/>
    <p:sldId id="432" r:id="rId23"/>
    <p:sldId id="455" r:id="rId24"/>
    <p:sldId id="406" r:id="rId25"/>
    <p:sldId id="407" r:id="rId26"/>
    <p:sldId id="408" r:id="rId27"/>
    <p:sldId id="430" r:id="rId28"/>
    <p:sldId id="414" r:id="rId29"/>
    <p:sldId id="415" r:id="rId30"/>
    <p:sldId id="416" r:id="rId31"/>
    <p:sldId id="417" r:id="rId32"/>
    <p:sldId id="436" r:id="rId33"/>
    <p:sldId id="390" r:id="rId34"/>
    <p:sldId id="396" r:id="rId35"/>
    <p:sldId id="418" r:id="rId36"/>
    <p:sldId id="410" r:id="rId37"/>
    <p:sldId id="438" r:id="rId38"/>
    <p:sldId id="471" r:id="rId39"/>
    <p:sldId id="472" r:id="rId40"/>
    <p:sldId id="397" r:id="rId41"/>
    <p:sldId id="411" r:id="rId42"/>
    <p:sldId id="442" r:id="rId43"/>
    <p:sldId id="440" r:id="rId44"/>
    <p:sldId id="443" r:id="rId45"/>
    <p:sldId id="444" r:id="rId46"/>
    <p:sldId id="412" r:id="rId47"/>
    <p:sldId id="452" r:id="rId48"/>
    <p:sldId id="453" r:id="rId49"/>
    <p:sldId id="454" r:id="rId50"/>
    <p:sldId id="398" r:id="rId51"/>
    <p:sldId id="429" r:id="rId52"/>
    <p:sldId id="391" r:id="rId53"/>
    <p:sldId id="400" r:id="rId54"/>
    <p:sldId id="401" r:id="rId55"/>
    <p:sldId id="461" r:id="rId56"/>
    <p:sldId id="402" r:id="rId57"/>
    <p:sldId id="433" r:id="rId58"/>
    <p:sldId id="459" r:id="rId59"/>
    <p:sldId id="425" r:id="rId60"/>
    <p:sldId id="463" r:id="rId61"/>
    <p:sldId id="465" r:id="rId62"/>
    <p:sldId id="466" r:id="rId63"/>
    <p:sldId id="464" r:id="rId64"/>
    <p:sldId id="467" r:id="rId65"/>
    <p:sldId id="427" r:id="rId66"/>
    <p:sldId id="428" r:id="rId67"/>
    <p:sldId id="404" r:id="rId68"/>
    <p:sldId id="392" r:id="rId69"/>
    <p:sldId id="456" r:id="rId70"/>
    <p:sldId id="468" r:id="rId71"/>
    <p:sldId id="469" r:id="rId72"/>
    <p:sldId id="470" r:id="rId73"/>
    <p:sldId id="385" r:id="rId74"/>
    <p:sldId id="375" r:id="rId75"/>
    <p:sldId id="445" r:id="rId76"/>
    <p:sldId id="462" r:id="rId77"/>
    <p:sldId id="419" r:id="rId78"/>
    <p:sldId id="420" r:id="rId79"/>
    <p:sldId id="387" r:id="rId80"/>
  </p:sldIdLst>
  <p:sldSz cx="9144000" cy="6858000" type="screen4x3"/>
  <p:notesSz cx="6846888" cy="9980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14" autoAdjust="0"/>
    <p:restoredTop sz="87000" autoAdjust="0"/>
  </p:normalViewPr>
  <p:slideViewPr>
    <p:cSldViewPr snapToGrid="0">
      <p:cViewPr varScale="1">
        <p:scale>
          <a:sx n="101" d="100"/>
          <a:sy n="101" d="100"/>
        </p:scale>
        <p:origin x="-19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692" y="2688"/>
      </p:cViewPr>
      <p:guideLst>
        <p:guide orient="horz" pos="3144"/>
        <p:guide pos="215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A89EF5-BF70-4136-834C-B405C74980C9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A753C47-6EAF-4339-80B0-4F01069AE8A3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Global</a:t>
          </a:r>
          <a:endParaRPr lang="en-GB" dirty="0">
            <a:solidFill>
              <a:schemeClr val="tx1"/>
            </a:solidFill>
          </a:endParaRPr>
        </a:p>
      </dgm:t>
    </dgm:pt>
    <dgm:pt modelId="{E9B7BEBB-5224-43D6-8EFF-893A195A4125}" type="parTrans" cxnId="{5D11253D-4088-4354-8481-4BFBB8B84ED8}">
      <dgm:prSet/>
      <dgm:spPr/>
      <dgm:t>
        <a:bodyPr/>
        <a:lstStyle/>
        <a:p>
          <a:endParaRPr lang="en-GB"/>
        </a:p>
      </dgm:t>
    </dgm:pt>
    <dgm:pt modelId="{1F0D87A7-BA8B-4A6E-BD72-E23B6F06E771}" type="sibTrans" cxnId="{5D11253D-4088-4354-8481-4BFBB8B84ED8}">
      <dgm:prSet/>
      <dgm:spPr/>
      <dgm:t>
        <a:bodyPr/>
        <a:lstStyle/>
        <a:p>
          <a:endParaRPr lang="en-GB"/>
        </a:p>
      </dgm:t>
    </dgm:pt>
    <dgm:pt modelId="{6BD3F0A7-0092-4E18-B0F3-1C2057A3D336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Partition (Global)</a:t>
          </a:r>
          <a:endParaRPr lang="en-GB" dirty="0">
            <a:solidFill>
              <a:schemeClr val="tx1"/>
            </a:solidFill>
          </a:endParaRPr>
        </a:p>
      </dgm:t>
    </dgm:pt>
    <dgm:pt modelId="{C5191EF7-D41E-49BB-A4E7-04981B0592AC}" type="parTrans" cxnId="{7FA7B144-932B-449A-92D2-FD9CFDE46655}">
      <dgm:prSet/>
      <dgm:spPr/>
      <dgm:t>
        <a:bodyPr/>
        <a:lstStyle/>
        <a:p>
          <a:endParaRPr lang="en-GB"/>
        </a:p>
      </dgm:t>
    </dgm:pt>
    <dgm:pt modelId="{A78AC843-3D9A-4DC0-9B53-8A9E9B02A4F5}" type="sibTrans" cxnId="{7FA7B144-932B-449A-92D2-FD9CFDE46655}">
      <dgm:prSet/>
      <dgm:spPr/>
      <dgm:t>
        <a:bodyPr/>
        <a:lstStyle/>
        <a:p>
          <a:endParaRPr lang="en-GB"/>
        </a:p>
      </dgm:t>
    </dgm:pt>
    <dgm:pt modelId="{7EE2EC56-5D40-4CA0-B73D-D32D80E2D561}">
      <dgm:prSet phldrT="[Text]"/>
      <dgm:spPr/>
      <dgm:t>
        <a:bodyPr/>
        <a:lstStyle/>
        <a:p>
          <a:r>
            <a:rPr lang="en-GB" dirty="0" err="1" smtClean="0">
              <a:solidFill>
                <a:schemeClr val="tx1"/>
              </a:solidFill>
            </a:rPr>
            <a:t>Subpartition</a:t>
          </a:r>
          <a:endParaRPr lang="en-GB" dirty="0">
            <a:solidFill>
              <a:schemeClr val="tx1"/>
            </a:solidFill>
          </a:endParaRPr>
        </a:p>
      </dgm:t>
    </dgm:pt>
    <dgm:pt modelId="{0B6B18FC-CFC7-41BD-93F4-5892AAD2BE38}" type="parTrans" cxnId="{70F316CC-0C3D-4693-903C-A9A6B1FEECB3}">
      <dgm:prSet/>
      <dgm:spPr/>
      <dgm:t>
        <a:bodyPr/>
        <a:lstStyle/>
        <a:p>
          <a:endParaRPr lang="en-GB"/>
        </a:p>
      </dgm:t>
    </dgm:pt>
    <dgm:pt modelId="{E207C03E-D768-4373-8880-D4C2868229F0}" type="sibTrans" cxnId="{70F316CC-0C3D-4693-903C-A9A6B1FEECB3}">
      <dgm:prSet/>
      <dgm:spPr/>
      <dgm:t>
        <a:bodyPr/>
        <a:lstStyle/>
        <a:p>
          <a:endParaRPr lang="en-GB"/>
        </a:p>
      </dgm:t>
    </dgm:pt>
    <dgm:pt modelId="{4FF2B5C9-EA78-48C2-8C2E-EED7C9D074C9}" type="pres">
      <dgm:prSet presAssocID="{D1A89EF5-BF70-4136-834C-B405C74980C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432ED5A-E81C-49A2-86C6-9F56F9E91B7F}" type="pres">
      <dgm:prSet presAssocID="{CA753C47-6EAF-4339-80B0-4F01069AE8A3}" presName="vertOne" presStyleCnt="0"/>
      <dgm:spPr/>
    </dgm:pt>
    <dgm:pt modelId="{FF106877-7CEF-4EDE-B81D-DC4B3FA29A41}" type="pres">
      <dgm:prSet presAssocID="{CA753C47-6EAF-4339-80B0-4F01069AE8A3}" presName="txOne" presStyleLbl="node0" presStyleIdx="0" presStyleCnt="1" custScaleY="2638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CBDF3FB-7A23-4124-B3B1-16C8DDEA053D}" type="pres">
      <dgm:prSet presAssocID="{CA753C47-6EAF-4339-80B0-4F01069AE8A3}" presName="parTransOne" presStyleCnt="0"/>
      <dgm:spPr/>
    </dgm:pt>
    <dgm:pt modelId="{7BC1F9E9-80DA-4253-9809-8435C346E17F}" type="pres">
      <dgm:prSet presAssocID="{CA753C47-6EAF-4339-80B0-4F01069AE8A3}" presName="horzOne" presStyleCnt="0"/>
      <dgm:spPr/>
    </dgm:pt>
    <dgm:pt modelId="{54CDA61B-2F3B-4F54-B4EC-E37A0EB2975D}" type="pres">
      <dgm:prSet presAssocID="{6BD3F0A7-0092-4E18-B0F3-1C2057A3D336}" presName="vertTwo" presStyleCnt="0"/>
      <dgm:spPr/>
    </dgm:pt>
    <dgm:pt modelId="{6CC76089-A818-40CD-8F95-D3510C7D8988}" type="pres">
      <dgm:prSet presAssocID="{6BD3F0A7-0092-4E18-B0F3-1C2057A3D336}" presName="txTwo" presStyleLbl="node2" presStyleIdx="0" presStyleCnt="1" custScaleY="2874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85AAFE4-216E-49B4-A20E-BEDB676CD351}" type="pres">
      <dgm:prSet presAssocID="{6BD3F0A7-0092-4E18-B0F3-1C2057A3D336}" presName="parTransTwo" presStyleCnt="0"/>
      <dgm:spPr/>
    </dgm:pt>
    <dgm:pt modelId="{6D7C94E9-F141-4F1B-BBFE-B2C57AE0512C}" type="pres">
      <dgm:prSet presAssocID="{6BD3F0A7-0092-4E18-B0F3-1C2057A3D336}" presName="horzTwo" presStyleCnt="0"/>
      <dgm:spPr/>
    </dgm:pt>
    <dgm:pt modelId="{2E329B9C-E49F-492A-A7DB-0BC68105B625}" type="pres">
      <dgm:prSet presAssocID="{7EE2EC56-5D40-4CA0-B73D-D32D80E2D561}" presName="vertThree" presStyleCnt="0"/>
      <dgm:spPr/>
    </dgm:pt>
    <dgm:pt modelId="{D926F185-883E-4BE1-BA04-5B9D866D597C}" type="pres">
      <dgm:prSet presAssocID="{7EE2EC56-5D40-4CA0-B73D-D32D80E2D561}" presName="txThree" presStyleLbl="node3" presStyleIdx="0" presStyleCnt="1" custScaleY="2526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9A65E6-FE5C-4BD4-A0CD-5D651E1AA81F}" type="pres">
      <dgm:prSet presAssocID="{7EE2EC56-5D40-4CA0-B73D-D32D80E2D561}" presName="horzThree" presStyleCnt="0"/>
      <dgm:spPr/>
    </dgm:pt>
  </dgm:ptLst>
  <dgm:cxnLst>
    <dgm:cxn modelId="{86CCED02-79C8-4353-8D93-64F0B652E08A}" type="presOf" srcId="{CA753C47-6EAF-4339-80B0-4F01069AE8A3}" destId="{FF106877-7CEF-4EDE-B81D-DC4B3FA29A41}" srcOrd="0" destOrd="0" presId="urn:microsoft.com/office/officeart/2005/8/layout/hierarchy4"/>
    <dgm:cxn modelId="{5D11253D-4088-4354-8481-4BFBB8B84ED8}" srcId="{D1A89EF5-BF70-4136-834C-B405C74980C9}" destId="{CA753C47-6EAF-4339-80B0-4F01069AE8A3}" srcOrd="0" destOrd="0" parTransId="{E9B7BEBB-5224-43D6-8EFF-893A195A4125}" sibTransId="{1F0D87A7-BA8B-4A6E-BD72-E23B6F06E771}"/>
    <dgm:cxn modelId="{70F316CC-0C3D-4693-903C-A9A6B1FEECB3}" srcId="{6BD3F0A7-0092-4E18-B0F3-1C2057A3D336}" destId="{7EE2EC56-5D40-4CA0-B73D-D32D80E2D561}" srcOrd="0" destOrd="0" parTransId="{0B6B18FC-CFC7-41BD-93F4-5892AAD2BE38}" sibTransId="{E207C03E-D768-4373-8880-D4C2868229F0}"/>
    <dgm:cxn modelId="{7FA7B144-932B-449A-92D2-FD9CFDE46655}" srcId="{CA753C47-6EAF-4339-80B0-4F01069AE8A3}" destId="{6BD3F0A7-0092-4E18-B0F3-1C2057A3D336}" srcOrd="0" destOrd="0" parTransId="{C5191EF7-D41E-49BB-A4E7-04981B0592AC}" sibTransId="{A78AC843-3D9A-4DC0-9B53-8A9E9B02A4F5}"/>
    <dgm:cxn modelId="{174736C9-4C40-427F-9245-6E46FEFE4DA0}" type="presOf" srcId="{7EE2EC56-5D40-4CA0-B73D-D32D80E2D561}" destId="{D926F185-883E-4BE1-BA04-5B9D866D597C}" srcOrd="0" destOrd="0" presId="urn:microsoft.com/office/officeart/2005/8/layout/hierarchy4"/>
    <dgm:cxn modelId="{57488DFC-3D62-4343-866C-300685F1B1E7}" type="presOf" srcId="{6BD3F0A7-0092-4E18-B0F3-1C2057A3D336}" destId="{6CC76089-A818-40CD-8F95-D3510C7D8988}" srcOrd="0" destOrd="0" presId="urn:microsoft.com/office/officeart/2005/8/layout/hierarchy4"/>
    <dgm:cxn modelId="{9DD2ED7A-0FCA-46E4-AA2C-4C11B0D047F6}" type="presOf" srcId="{D1A89EF5-BF70-4136-834C-B405C74980C9}" destId="{4FF2B5C9-EA78-48C2-8C2E-EED7C9D074C9}" srcOrd="0" destOrd="0" presId="urn:microsoft.com/office/officeart/2005/8/layout/hierarchy4"/>
    <dgm:cxn modelId="{A81CD0FD-B825-4DE2-864C-40CA9F0C81B4}" type="presParOf" srcId="{4FF2B5C9-EA78-48C2-8C2E-EED7C9D074C9}" destId="{A432ED5A-E81C-49A2-86C6-9F56F9E91B7F}" srcOrd="0" destOrd="0" presId="urn:microsoft.com/office/officeart/2005/8/layout/hierarchy4"/>
    <dgm:cxn modelId="{83AB8135-A2A1-485B-9E66-52EC54CD1810}" type="presParOf" srcId="{A432ED5A-E81C-49A2-86C6-9F56F9E91B7F}" destId="{FF106877-7CEF-4EDE-B81D-DC4B3FA29A41}" srcOrd="0" destOrd="0" presId="urn:microsoft.com/office/officeart/2005/8/layout/hierarchy4"/>
    <dgm:cxn modelId="{6BA8DB16-C726-4C2A-8F9A-3196079FD4DC}" type="presParOf" srcId="{A432ED5A-E81C-49A2-86C6-9F56F9E91B7F}" destId="{2CBDF3FB-7A23-4124-B3B1-16C8DDEA053D}" srcOrd="1" destOrd="0" presId="urn:microsoft.com/office/officeart/2005/8/layout/hierarchy4"/>
    <dgm:cxn modelId="{0325C989-9695-44F6-8B21-CDB7A66D9AFD}" type="presParOf" srcId="{A432ED5A-E81C-49A2-86C6-9F56F9E91B7F}" destId="{7BC1F9E9-80DA-4253-9809-8435C346E17F}" srcOrd="2" destOrd="0" presId="urn:microsoft.com/office/officeart/2005/8/layout/hierarchy4"/>
    <dgm:cxn modelId="{431EFA89-9349-4BC7-AEB4-DB2B0F2F6816}" type="presParOf" srcId="{7BC1F9E9-80DA-4253-9809-8435C346E17F}" destId="{54CDA61B-2F3B-4F54-B4EC-E37A0EB2975D}" srcOrd="0" destOrd="0" presId="urn:microsoft.com/office/officeart/2005/8/layout/hierarchy4"/>
    <dgm:cxn modelId="{C447D255-3197-4772-B9C4-ECAE3517672A}" type="presParOf" srcId="{54CDA61B-2F3B-4F54-B4EC-E37A0EB2975D}" destId="{6CC76089-A818-40CD-8F95-D3510C7D8988}" srcOrd="0" destOrd="0" presId="urn:microsoft.com/office/officeart/2005/8/layout/hierarchy4"/>
    <dgm:cxn modelId="{AEBB58DF-3B6E-4E3B-9865-41D8ADF04C24}" type="presParOf" srcId="{54CDA61B-2F3B-4F54-B4EC-E37A0EB2975D}" destId="{885AAFE4-216E-49B4-A20E-BEDB676CD351}" srcOrd="1" destOrd="0" presId="urn:microsoft.com/office/officeart/2005/8/layout/hierarchy4"/>
    <dgm:cxn modelId="{13645B66-2168-4CC3-A333-D2E3E15EC7D3}" type="presParOf" srcId="{54CDA61B-2F3B-4F54-B4EC-E37A0EB2975D}" destId="{6D7C94E9-F141-4F1B-BBFE-B2C57AE0512C}" srcOrd="2" destOrd="0" presId="urn:microsoft.com/office/officeart/2005/8/layout/hierarchy4"/>
    <dgm:cxn modelId="{E474317F-284F-41A3-8F35-152C54ED73C5}" type="presParOf" srcId="{6D7C94E9-F141-4F1B-BBFE-B2C57AE0512C}" destId="{2E329B9C-E49F-492A-A7DB-0BC68105B625}" srcOrd="0" destOrd="0" presId="urn:microsoft.com/office/officeart/2005/8/layout/hierarchy4"/>
    <dgm:cxn modelId="{B177BD60-EAC6-45DF-9C21-BCEADF99A522}" type="presParOf" srcId="{2E329B9C-E49F-492A-A7DB-0BC68105B625}" destId="{D926F185-883E-4BE1-BA04-5B9D866D597C}" srcOrd="0" destOrd="0" presId="urn:microsoft.com/office/officeart/2005/8/layout/hierarchy4"/>
    <dgm:cxn modelId="{C689218B-1471-4AD4-AE09-7E8715C402ED}" type="presParOf" srcId="{2E329B9C-E49F-492A-A7DB-0BC68105B625}" destId="{9D9A65E6-FE5C-4BD4-A0CD-5D651E1AA81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D1BCD80-A289-4753-89A9-08E3EDA9B07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40304D92-845E-4959-9D9D-38DEB2DD43BB}" type="par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A053173E-12A6-463F-95A3-93FDEB2B57AA}" type="sib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F9DC2850-A1F8-4A92-AE32-EAC5B9DF17F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London</a:t>
          </a:r>
          <a:endParaRPr lang="en-US" sz="2000" dirty="0">
            <a:latin typeface="Gill Sans MT" pitchFamily="34" charset="0"/>
          </a:endParaRPr>
        </a:p>
      </dgm:t>
    </dgm:pt>
    <dgm:pt modelId="{A988EA30-FD68-49C6-9A61-7B07355B1465}" type="par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3A38596-ECDE-4D8A-913E-0DA209FA83A0}" type="sib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9BED9FC-E480-42C4-B6AE-83FCFB88805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Others</a:t>
          </a:r>
          <a:endParaRPr lang="en-US" sz="2000" dirty="0">
            <a:latin typeface="Gill Sans MT" pitchFamily="34" charset="0"/>
          </a:endParaRPr>
        </a:p>
      </dgm:t>
    </dgm:pt>
    <dgm:pt modelId="{FB60C884-6D1A-45D3-8820-9A3FFEA89F2B}" type="sib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9C4A01F-4E49-4CD0-9201-7A97613D22C6}" type="par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956E139-486C-4C54-9B1D-A6EDA4C9F31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659CB62A-9D89-4342-8D19-FF04BD144861}" type="sib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40F6E0C-E67B-42B0-A75D-E71D89E87D2F}" type="par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41808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3251666E-BD92-4284-82F8-25ACE8838765}" type="pres">
      <dgm:prSet presAssocID="{40304D92-845E-4959-9D9D-38DEB2DD43B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ACF35240-AE6E-4B9E-BC58-831EA93FC298}" type="pres">
      <dgm:prSet presAssocID="{8D1BCD80-A289-4753-89A9-08E3EDA9B073}" presName="hierRoot2" presStyleCnt="0">
        <dgm:presLayoutVars>
          <dgm:hierBranch val="init"/>
        </dgm:presLayoutVars>
      </dgm:prSet>
      <dgm:spPr/>
    </dgm:pt>
    <dgm:pt modelId="{EB933958-82AF-4F0A-A016-3EE1E2A5895D}" type="pres">
      <dgm:prSet presAssocID="{8D1BCD80-A289-4753-89A9-08E3EDA9B073}" presName="rootComposite" presStyleCnt="0"/>
      <dgm:spPr/>
    </dgm:pt>
    <dgm:pt modelId="{7DDB042D-1936-4908-A4B3-602ACD964BFD}" type="pres">
      <dgm:prSet presAssocID="{8D1BCD80-A289-4753-89A9-08E3EDA9B073}" presName="rootText" presStyleLbl="node3" presStyleIdx="0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290D73-BFD9-4A67-8FCB-3D0DF1313B8A}" type="pres">
      <dgm:prSet presAssocID="{8D1BCD80-A289-4753-89A9-08E3EDA9B073}" presName="rootConnector" presStyleLbl="node3" presStyleIdx="0" presStyleCnt="4"/>
      <dgm:spPr/>
      <dgm:t>
        <a:bodyPr/>
        <a:lstStyle/>
        <a:p>
          <a:endParaRPr lang="en-US"/>
        </a:p>
      </dgm:t>
    </dgm:pt>
    <dgm:pt modelId="{66662B3B-A753-48A5-B3D4-D7BB7B643BD7}" type="pres">
      <dgm:prSet presAssocID="{8D1BCD80-A289-4753-89A9-08E3EDA9B073}" presName="hierChild4" presStyleCnt="0"/>
      <dgm:spPr/>
    </dgm:pt>
    <dgm:pt modelId="{7B5DA1BE-0204-4B21-8F63-9C30CAB78CAB}" type="pres">
      <dgm:prSet presAssocID="{8D1BCD80-A289-4753-89A9-08E3EDA9B073}" presName="hierChild5" presStyleCnt="0"/>
      <dgm:spPr/>
    </dgm:pt>
    <dgm:pt modelId="{5E27DEE9-48D6-4144-8DA7-3EAD052FB58B}" type="pres">
      <dgm:prSet presAssocID="{A988EA30-FD68-49C6-9A61-7B07355B1465}" presName="Name37" presStyleLbl="parChTrans1D3" presStyleIdx="1" presStyleCnt="4"/>
      <dgm:spPr/>
      <dgm:t>
        <a:bodyPr/>
        <a:lstStyle/>
        <a:p>
          <a:endParaRPr lang="en-US"/>
        </a:p>
      </dgm:t>
    </dgm:pt>
    <dgm:pt modelId="{99870BF6-37D2-4A0D-8249-B878952CC92C}" type="pres">
      <dgm:prSet presAssocID="{F9DC2850-A1F8-4A92-AE32-EAC5B9DF17F0}" presName="hierRoot2" presStyleCnt="0">
        <dgm:presLayoutVars>
          <dgm:hierBranch val="init"/>
        </dgm:presLayoutVars>
      </dgm:prSet>
      <dgm:spPr/>
    </dgm:pt>
    <dgm:pt modelId="{E4C11842-F4CC-4B9F-9A31-FAF730E62C88}" type="pres">
      <dgm:prSet presAssocID="{F9DC2850-A1F8-4A92-AE32-EAC5B9DF17F0}" presName="rootComposite" presStyleCnt="0"/>
      <dgm:spPr/>
    </dgm:pt>
    <dgm:pt modelId="{37ADFEE9-796F-4466-A81D-829AC3C962AE}" type="pres">
      <dgm:prSet presAssocID="{F9DC2850-A1F8-4A92-AE32-EAC5B9DF17F0}" presName="rootText" presStyleLbl="node3" presStyleIdx="1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E3E057-C405-4F76-826F-BD4703BD011E}" type="pres">
      <dgm:prSet presAssocID="{F9DC2850-A1F8-4A92-AE32-EAC5B9DF17F0}" presName="rootConnector" presStyleLbl="node3" presStyleIdx="1" presStyleCnt="4"/>
      <dgm:spPr/>
      <dgm:t>
        <a:bodyPr/>
        <a:lstStyle/>
        <a:p>
          <a:endParaRPr lang="en-US"/>
        </a:p>
      </dgm:t>
    </dgm:pt>
    <dgm:pt modelId="{5ED61AE5-70DE-4D38-B31D-AF77A3652BE4}" type="pres">
      <dgm:prSet presAssocID="{F9DC2850-A1F8-4A92-AE32-EAC5B9DF17F0}" presName="hierChild4" presStyleCnt="0"/>
      <dgm:spPr/>
    </dgm:pt>
    <dgm:pt modelId="{A4D3CAAB-46EC-4129-BBB2-16AA23B0A748}" type="pres">
      <dgm:prSet presAssocID="{F9DC2850-A1F8-4A92-AE32-EAC5B9DF17F0}" presName="hierChild5" presStyleCnt="0"/>
      <dgm:spPr/>
    </dgm:pt>
    <dgm:pt modelId="{2694BE38-920F-402F-BE0E-6FBCA51372D2}" type="pres">
      <dgm:prSet presAssocID="{29C4A01F-4E49-4CD0-9201-7A97613D22C6}" presName="Name37" presStyleLbl="parChTrans1D3" presStyleIdx="2" presStyleCnt="4"/>
      <dgm:spPr/>
      <dgm:t>
        <a:bodyPr/>
        <a:lstStyle/>
        <a:p>
          <a:endParaRPr lang="en-US"/>
        </a:p>
      </dgm:t>
    </dgm:pt>
    <dgm:pt modelId="{A18BFB93-E78C-498A-A6D6-4A9745ED008D}" type="pres">
      <dgm:prSet presAssocID="{49BED9FC-E480-42C4-B6AE-83FCFB888053}" presName="hierRoot2" presStyleCnt="0">
        <dgm:presLayoutVars>
          <dgm:hierBranch val="init"/>
        </dgm:presLayoutVars>
      </dgm:prSet>
      <dgm:spPr/>
    </dgm:pt>
    <dgm:pt modelId="{BCB48B50-88D9-42DD-B418-934121BD6244}" type="pres">
      <dgm:prSet presAssocID="{49BED9FC-E480-42C4-B6AE-83FCFB888053}" presName="rootComposite" presStyleCnt="0"/>
      <dgm:spPr/>
    </dgm:pt>
    <dgm:pt modelId="{B76F5259-13ED-429A-ACE4-6710D87CA642}" type="pres">
      <dgm:prSet presAssocID="{49BED9FC-E480-42C4-B6AE-83FCFB888053}" presName="rootText" presStyleLbl="node3" presStyleIdx="2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86ADF-AE10-4913-8EBA-4DDEA33634CD}" type="pres">
      <dgm:prSet presAssocID="{49BED9FC-E480-42C4-B6AE-83FCFB8880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EFE12D73-3069-420D-8DD2-06D2E8921ECC}" type="pres">
      <dgm:prSet presAssocID="{49BED9FC-E480-42C4-B6AE-83FCFB888053}" presName="hierChild4" presStyleCnt="0"/>
      <dgm:spPr/>
    </dgm:pt>
    <dgm:pt modelId="{12987071-E7FF-4447-B17E-5702B28183DC}" type="pres">
      <dgm:prSet presAssocID="{49BED9FC-E480-42C4-B6AE-83FCFB888053}" presName="hierChild5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2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368D5737-F7B5-4C2A-B129-6547AEFC904B}" type="pres">
      <dgm:prSet presAssocID="{240F6E0C-E67B-42B0-A75D-E71D89E87D2F}" presName="Name37" presStyleLbl="parChTrans1D3" presStyleIdx="3" presStyleCnt="4"/>
      <dgm:spPr/>
      <dgm:t>
        <a:bodyPr/>
        <a:lstStyle/>
        <a:p>
          <a:endParaRPr lang="en-US"/>
        </a:p>
      </dgm:t>
    </dgm:pt>
    <dgm:pt modelId="{A97C44DF-341B-4403-B3D4-147E52353EE3}" type="pres">
      <dgm:prSet presAssocID="{7956E139-486C-4C54-9B1D-A6EDA4C9F310}" presName="hierRoot2" presStyleCnt="0">
        <dgm:presLayoutVars>
          <dgm:hierBranch val="init"/>
        </dgm:presLayoutVars>
      </dgm:prSet>
      <dgm:spPr/>
    </dgm:pt>
    <dgm:pt modelId="{D6BC9856-6E53-4967-85B3-8604A5AE16C9}" type="pres">
      <dgm:prSet presAssocID="{7956E139-486C-4C54-9B1D-A6EDA4C9F310}" presName="rootComposite" presStyleCnt="0"/>
      <dgm:spPr/>
    </dgm:pt>
    <dgm:pt modelId="{E0E95209-3916-41DD-AD26-1904A76D73DD}" type="pres">
      <dgm:prSet presAssocID="{7956E139-486C-4C54-9B1D-A6EDA4C9F310}" presName="rootText" presStyleLbl="node3" presStyleIdx="3" presStyleCnt="4" custScaleX="127465" custLinFactX="-42097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E9EB2-9602-4AB8-8171-0B5527F4082B}" type="pres">
      <dgm:prSet presAssocID="{7956E139-486C-4C54-9B1D-A6EDA4C9F310}" presName="rootConnector" presStyleLbl="node3" presStyleIdx="3" presStyleCnt="4"/>
      <dgm:spPr/>
      <dgm:t>
        <a:bodyPr/>
        <a:lstStyle/>
        <a:p>
          <a:endParaRPr lang="en-US"/>
        </a:p>
      </dgm:t>
    </dgm:pt>
    <dgm:pt modelId="{5A8CC298-7532-4F4B-80C6-EDB5F428A4BF}" type="pres">
      <dgm:prSet presAssocID="{7956E139-486C-4C54-9B1D-A6EDA4C9F310}" presName="hierChild4" presStyleCnt="0"/>
      <dgm:spPr/>
    </dgm:pt>
    <dgm:pt modelId="{5CB3CD16-9B31-48CB-8A7E-6E0F415124C8}" type="pres">
      <dgm:prSet presAssocID="{7956E139-486C-4C54-9B1D-A6EDA4C9F310}" presName="hierChild5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</dgm:ptLst>
  <dgm:cxnLst>
    <dgm:cxn modelId="{67A1C7D4-B6CA-42E5-B3F9-8B94015746D9}" type="presOf" srcId="{8D1BCD80-A289-4753-89A9-08E3EDA9B073}" destId="{7DDB042D-1936-4908-A4B3-602ACD964BFD}" srcOrd="0" destOrd="0" presId="urn:microsoft.com/office/officeart/2005/8/layout/orgChart1"/>
    <dgm:cxn modelId="{FB829C4A-1B9B-434E-A5D5-9437FFF3166D}" type="presOf" srcId="{F9DC2850-A1F8-4A92-AE32-EAC5B9DF17F0}" destId="{AAE3E057-C405-4F76-826F-BD4703BD011E}" srcOrd="1" destOrd="0" presId="urn:microsoft.com/office/officeart/2005/8/layout/orgChart1"/>
    <dgm:cxn modelId="{92E67314-2A91-484C-AF3B-B9C6FC84EF82}" type="presOf" srcId="{240F6E0C-E67B-42B0-A75D-E71D89E87D2F}" destId="{368D5737-F7B5-4C2A-B129-6547AEFC904B}" srcOrd="0" destOrd="0" presId="urn:microsoft.com/office/officeart/2005/8/layout/orgChart1"/>
    <dgm:cxn modelId="{FD9600FC-9809-4E22-AA7A-A9D053D242F6}" srcId="{51097EB1-516E-4EC7-BD68-83E33CAF397F}" destId="{B587D8A3-6776-4852-8225-AA7C13B9DC0C}" srcOrd="1" destOrd="0" parTransId="{881E1EED-3ABE-4B57-A992-77DB54D31452}" sibTransId="{3BFEDC02-F77F-43F2-A5FF-5DF3929D4B1F}"/>
    <dgm:cxn modelId="{C9C23148-6580-411D-B508-AB561D6FC88A}" type="presOf" srcId="{7956E139-486C-4C54-9B1D-A6EDA4C9F310}" destId="{E0E95209-3916-41DD-AD26-1904A76D73DD}" srcOrd="0" destOrd="0" presId="urn:microsoft.com/office/officeart/2005/8/layout/orgChart1"/>
    <dgm:cxn modelId="{0FCE8909-36C9-4A58-9EAF-9156E7F66344}" type="presOf" srcId="{8D1BCD80-A289-4753-89A9-08E3EDA9B073}" destId="{C3290D73-BFD9-4A67-8FCB-3D0DF1313B8A}" srcOrd="1" destOrd="0" presId="urn:microsoft.com/office/officeart/2005/8/layout/orgChart1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925BD761-4D79-4282-8A83-828B33D09C49}" type="presOf" srcId="{7956E139-486C-4C54-9B1D-A6EDA4C9F310}" destId="{070E9EB2-9602-4AB8-8171-0B5527F4082B}" srcOrd="1" destOrd="0" presId="urn:microsoft.com/office/officeart/2005/8/layout/orgChart1"/>
    <dgm:cxn modelId="{D1DABAC1-1B7B-4CE0-9C31-623274347182}" type="presOf" srcId="{51097EB1-516E-4EC7-BD68-83E33CAF397F}" destId="{D4D77FF8-A099-4EBC-B6AB-BA6A9371657F}" srcOrd="1" destOrd="0" presId="urn:microsoft.com/office/officeart/2005/8/layout/orgChart1"/>
    <dgm:cxn modelId="{1CEE86A0-122B-4D3D-A059-7B62060ED541}" type="presOf" srcId="{7A02260D-2D79-48F4-BBE6-5BA4879B0CE3}" destId="{1E270467-069D-4549-B306-AD002CDD1837}" srcOrd="0" destOrd="0" presId="urn:microsoft.com/office/officeart/2005/8/layout/orgChart1"/>
    <dgm:cxn modelId="{8F7B40DC-E4FB-40A7-B9C4-54A0C5B9C60C}" type="presOf" srcId="{F9DC2850-A1F8-4A92-AE32-EAC5B9DF17F0}" destId="{37ADFEE9-796F-4466-A81D-829AC3C962AE}" srcOrd="0" destOrd="0" presId="urn:microsoft.com/office/officeart/2005/8/layout/orgChart1"/>
    <dgm:cxn modelId="{32414A1F-C67A-466E-9F15-ABFFBB5DEE83}" srcId="{84BB3171-D547-4EE0-975C-B1EE37E294B3}" destId="{F9DC2850-A1F8-4A92-AE32-EAC5B9DF17F0}" srcOrd="1" destOrd="0" parTransId="{A988EA30-FD68-49C6-9A61-7B07355B1465}" sibTransId="{13A38596-ECDE-4D8A-913E-0DA209FA83A0}"/>
    <dgm:cxn modelId="{26D249CB-D815-4A8C-B579-2199C4AAA69B}" type="presOf" srcId="{B587D8A3-6776-4852-8225-AA7C13B9DC0C}" destId="{F5D57871-8BD2-4D87-A9C1-CD2E85AB2063}" srcOrd="0" destOrd="0" presId="urn:microsoft.com/office/officeart/2005/8/layout/orgChart1"/>
    <dgm:cxn modelId="{FF33ACBB-79E1-424B-A3D8-7A9B5FDF125C}" type="presOf" srcId="{B587D8A3-6776-4852-8225-AA7C13B9DC0C}" destId="{6A5C9377-EB34-4F1F-B069-93002837CDBD}" srcOrd="1" destOrd="0" presId="urn:microsoft.com/office/officeart/2005/8/layout/orgChart1"/>
    <dgm:cxn modelId="{DDA7829A-5185-44C0-A2BE-8D07B03F292F}" srcId="{B587D8A3-6776-4852-8225-AA7C13B9DC0C}" destId="{7956E139-486C-4C54-9B1D-A6EDA4C9F310}" srcOrd="0" destOrd="0" parTransId="{240F6E0C-E67B-42B0-A75D-E71D89E87D2F}" sibTransId="{659CB62A-9D89-4342-8D19-FF04BD144861}"/>
    <dgm:cxn modelId="{1ECC2A3F-9427-47BE-973F-4DCFD4462726}" srcId="{84BB3171-D547-4EE0-975C-B1EE37E294B3}" destId="{8D1BCD80-A289-4753-89A9-08E3EDA9B073}" srcOrd="0" destOrd="0" parTransId="{40304D92-845E-4959-9D9D-38DEB2DD43BB}" sibTransId="{A053173E-12A6-463F-95A3-93FDEB2B57AA}"/>
    <dgm:cxn modelId="{3ADBA97C-B702-470C-913C-199DABF4F469}" type="presOf" srcId="{32311DAE-60AB-4328-B6C4-AB469884960A}" destId="{656302AA-031A-47B9-B232-3F6F0DA30E04}" srcOrd="0" destOrd="0" presId="urn:microsoft.com/office/officeart/2005/8/layout/orgChart1"/>
    <dgm:cxn modelId="{1DDEC99C-A019-47B3-B102-7D97A11D4E68}" type="presOf" srcId="{40304D92-845E-4959-9D9D-38DEB2DD43BB}" destId="{3251666E-BD92-4284-82F8-25ACE8838765}" srcOrd="0" destOrd="0" presId="urn:microsoft.com/office/officeart/2005/8/layout/orgChart1"/>
    <dgm:cxn modelId="{6302E7F5-7081-4C39-8F20-4551F38655CB}" type="presOf" srcId="{49BED9FC-E480-42C4-B6AE-83FCFB888053}" destId="{D5886ADF-AE10-4913-8EBA-4DDEA33634CD}" srcOrd="1" destOrd="0" presId="urn:microsoft.com/office/officeart/2005/8/layout/orgChart1"/>
    <dgm:cxn modelId="{E936C4CB-2964-4A2B-8BB6-F7ACA3F0D2A4}" type="presOf" srcId="{84BB3171-D547-4EE0-975C-B1EE37E294B3}" destId="{F7EFF19D-C7A1-45EF-A642-85720BC4F226}" srcOrd="1" destOrd="0" presId="urn:microsoft.com/office/officeart/2005/8/layout/orgChart1"/>
    <dgm:cxn modelId="{20E68EE5-34F3-4962-83D9-44728C3CF35D}" type="presOf" srcId="{49BED9FC-E480-42C4-B6AE-83FCFB888053}" destId="{B76F5259-13ED-429A-ACE4-6710D87CA642}" srcOrd="0" destOrd="0" presId="urn:microsoft.com/office/officeart/2005/8/layout/orgChart1"/>
    <dgm:cxn modelId="{5EB7BBD4-5856-4A94-9D7F-4788D02C3825}" srcId="{84BB3171-D547-4EE0-975C-B1EE37E294B3}" destId="{49BED9FC-E480-42C4-B6AE-83FCFB888053}" srcOrd="2" destOrd="0" parTransId="{29C4A01F-4E49-4CD0-9201-7A97613D22C6}" sibTransId="{FB60C884-6D1A-45D3-8820-9A3FFEA89F2B}"/>
    <dgm:cxn modelId="{602D0B8B-8A36-475A-A227-7A1B97959650}" type="presOf" srcId="{51097EB1-516E-4EC7-BD68-83E33CAF397F}" destId="{44573FFB-DAE9-462A-BBAB-A7460594A8F6}" srcOrd="0" destOrd="0" presId="urn:microsoft.com/office/officeart/2005/8/layout/orgChart1"/>
    <dgm:cxn modelId="{0B538D2E-C579-461E-81F3-A7BE3B7B30E4}" type="presOf" srcId="{881E1EED-3ABE-4B57-A992-77DB54D31452}" destId="{A1FC3926-C5DC-415A-998E-07DE6B4721B4}" srcOrd="0" destOrd="0" presId="urn:microsoft.com/office/officeart/2005/8/layout/orgChart1"/>
    <dgm:cxn modelId="{75303680-BD82-4AAE-8136-5BF421012345}" srcId="{51097EB1-516E-4EC7-BD68-83E33CAF397F}" destId="{84BB3171-D547-4EE0-975C-B1EE37E294B3}" srcOrd="0" destOrd="0" parTransId="{32311DAE-60AB-4328-B6C4-AB469884960A}" sibTransId="{CC95A488-F6CD-45C5-B122-455B1BBEA1E6}"/>
    <dgm:cxn modelId="{66FAAC1C-EFCD-4428-BE03-A564798EA3A0}" type="presOf" srcId="{29C4A01F-4E49-4CD0-9201-7A97613D22C6}" destId="{2694BE38-920F-402F-BE0E-6FBCA51372D2}" srcOrd="0" destOrd="0" presId="urn:microsoft.com/office/officeart/2005/8/layout/orgChart1"/>
    <dgm:cxn modelId="{DFF229FF-0CE5-4336-AA0C-2F35FF667551}" type="presOf" srcId="{84BB3171-D547-4EE0-975C-B1EE37E294B3}" destId="{8F3A91CF-B24C-4BE9-ADFD-AD19EC7C71CC}" srcOrd="0" destOrd="0" presId="urn:microsoft.com/office/officeart/2005/8/layout/orgChart1"/>
    <dgm:cxn modelId="{BC2BCB81-048C-4D2E-9E5D-68BF61D279A8}" type="presOf" srcId="{A988EA30-FD68-49C6-9A61-7B07355B1465}" destId="{5E27DEE9-48D6-4144-8DA7-3EAD052FB58B}" srcOrd="0" destOrd="0" presId="urn:microsoft.com/office/officeart/2005/8/layout/orgChart1"/>
    <dgm:cxn modelId="{E849F6D4-F4FD-40E6-B2A9-B6D8A3605166}" type="presParOf" srcId="{1E270467-069D-4549-B306-AD002CDD1837}" destId="{1044A5FA-3F18-4CD9-B9A2-F0CD90C76B35}" srcOrd="0" destOrd="0" presId="urn:microsoft.com/office/officeart/2005/8/layout/orgChart1"/>
    <dgm:cxn modelId="{23D870D0-A9ED-4464-8591-E69938F81614}" type="presParOf" srcId="{1044A5FA-3F18-4CD9-B9A2-F0CD90C76B35}" destId="{08402BF0-9877-4F1C-8665-555DED361B1F}" srcOrd="0" destOrd="0" presId="urn:microsoft.com/office/officeart/2005/8/layout/orgChart1"/>
    <dgm:cxn modelId="{5DB41FA9-19B6-4D78-B2D2-9CA8D01F0FCA}" type="presParOf" srcId="{08402BF0-9877-4F1C-8665-555DED361B1F}" destId="{44573FFB-DAE9-462A-BBAB-A7460594A8F6}" srcOrd="0" destOrd="0" presId="urn:microsoft.com/office/officeart/2005/8/layout/orgChart1"/>
    <dgm:cxn modelId="{D18E3B74-C09F-45BB-B414-523A163C7BBB}" type="presParOf" srcId="{08402BF0-9877-4F1C-8665-555DED361B1F}" destId="{D4D77FF8-A099-4EBC-B6AB-BA6A9371657F}" srcOrd="1" destOrd="0" presId="urn:microsoft.com/office/officeart/2005/8/layout/orgChart1"/>
    <dgm:cxn modelId="{EEC84F9D-C6F1-4B6A-BF8B-342EC26FC158}" type="presParOf" srcId="{1044A5FA-3F18-4CD9-B9A2-F0CD90C76B35}" destId="{765B40D6-F2A3-4170-9507-910C7D698033}" srcOrd="1" destOrd="0" presId="urn:microsoft.com/office/officeart/2005/8/layout/orgChart1"/>
    <dgm:cxn modelId="{48301768-9D8C-4FDA-BB52-5196D31535FB}" type="presParOf" srcId="{765B40D6-F2A3-4170-9507-910C7D698033}" destId="{656302AA-031A-47B9-B232-3F6F0DA30E04}" srcOrd="0" destOrd="0" presId="urn:microsoft.com/office/officeart/2005/8/layout/orgChart1"/>
    <dgm:cxn modelId="{BDB65DA8-0651-45EF-A7E8-F882041BE36C}" type="presParOf" srcId="{765B40D6-F2A3-4170-9507-910C7D698033}" destId="{F734B151-C4A1-4C98-B490-DC0B3A785E4E}" srcOrd="1" destOrd="0" presId="urn:microsoft.com/office/officeart/2005/8/layout/orgChart1"/>
    <dgm:cxn modelId="{043ECBE7-14EC-4618-92EB-42C26FB046D8}" type="presParOf" srcId="{F734B151-C4A1-4C98-B490-DC0B3A785E4E}" destId="{013E4D27-2F57-489A-A678-F555DC38E1C9}" srcOrd="0" destOrd="0" presId="urn:microsoft.com/office/officeart/2005/8/layout/orgChart1"/>
    <dgm:cxn modelId="{E582CB82-75F9-45BE-9F0F-0F638AF51378}" type="presParOf" srcId="{013E4D27-2F57-489A-A678-F555DC38E1C9}" destId="{8F3A91CF-B24C-4BE9-ADFD-AD19EC7C71CC}" srcOrd="0" destOrd="0" presId="urn:microsoft.com/office/officeart/2005/8/layout/orgChart1"/>
    <dgm:cxn modelId="{9994E899-43F9-4046-A989-6684B9571593}" type="presParOf" srcId="{013E4D27-2F57-489A-A678-F555DC38E1C9}" destId="{F7EFF19D-C7A1-45EF-A642-85720BC4F226}" srcOrd="1" destOrd="0" presId="urn:microsoft.com/office/officeart/2005/8/layout/orgChart1"/>
    <dgm:cxn modelId="{33AFCC31-31B6-41B7-A62B-B7C8735A4729}" type="presParOf" srcId="{F734B151-C4A1-4C98-B490-DC0B3A785E4E}" destId="{1CF3C5E4-A3C1-40E3-A127-C2CD6868E475}" srcOrd="1" destOrd="0" presId="urn:microsoft.com/office/officeart/2005/8/layout/orgChart1"/>
    <dgm:cxn modelId="{5C394941-DFE1-4B34-AC72-5032FF7A0A2B}" type="presParOf" srcId="{1CF3C5E4-A3C1-40E3-A127-C2CD6868E475}" destId="{3251666E-BD92-4284-82F8-25ACE8838765}" srcOrd="0" destOrd="0" presId="urn:microsoft.com/office/officeart/2005/8/layout/orgChart1"/>
    <dgm:cxn modelId="{675104B0-1FD8-488E-871B-BF4DFDD36C7F}" type="presParOf" srcId="{1CF3C5E4-A3C1-40E3-A127-C2CD6868E475}" destId="{ACF35240-AE6E-4B9E-BC58-831EA93FC298}" srcOrd="1" destOrd="0" presId="urn:microsoft.com/office/officeart/2005/8/layout/orgChart1"/>
    <dgm:cxn modelId="{93B44B68-D25C-48A6-9B8B-494EC24E1484}" type="presParOf" srcId="{ACF35240-AE6E-4B9E-BC58-831EA93FC298}" destId="{EB933958-82AF-4F0A-A016-3EE1E2A5895D}" srcOrd="0" destOrd="0" presId="urn:microsoft.com/office/officeart/2005/8/layout/orgChart1"/>
    <dgm:cxn modelId="{B012DF95-83AA-43DF-9EFB-68FCCB7A1DEA}" type="presParOf" srcId="{EB933958-82AF-4F0A-A016-3EE1E2A5895D}" destId="{7DDB042D-1936-4908-A4B3-602ACD964BFD}" srcOrd="0" destOrd="0" presId="urn:microsoft.com/office/officeart/2005/8/layout/orgChart1"/>
    <dgm:cxn modelId="{D89C40B9-F083-4021-930B-A04F5A8DD4C8}" type="presParOf" srcId="{EB933958-82AF-4F0A-A016-3EE1E2A5895D}" destId="{C3290D73-BFD9-4A67-8FCB-3D0DF1313B8A}" srcOrd="1" destOrd="0" presId="urn:microsoft.com/office/officeart/2005/8/layout/orgChart1"/>
    <dgm:cxn modelId="{DA4DEFF3-B9C9-47D8-95FA-2C659F7DC22A}" type="presParOf" srcId="{ACF35240-AE6E-4B9E-BC58-831EA93FC298}" destId="{66662B3B-A753-48A5-B3D4-D7BB7B643BD7}" srcOrd="1" destOrd="0" presId="urn:microsoft.com/office/officeart/2005/8/layout/orgChart1"/>
    <dgm:cxn modelId="{87FB5733-0A4D-4F72-BD8F-33ACF6591305}" type="presParOf" srcId="{ACF35240-AE6E-4B9E-BC58-831EA93FC298}" destId="{7B5DA1BE-0204-4B21-8F63-9C30CAB78CAB}" srcOrd="2" destOrd="0" presId="urn:microsoft.com/office/officeart/2005/8/layout/orgChart1"/>
    <dgm:cxn modelId="{A0EFB0F1-9556-4BFD-BC2D-029CDDBD02F3}" type="presParOf" srcId="{1CF3C5E4-A3C1-40E3-A127-C2CD6868E475}" destId="{5E27DEE9-48D6-4144-8DA7-3EAD052FB58B}" srcOrd="2" destOrd="0" presId="urn:microsoft.com/office/officeart/2005/8/layout/orgChart1"/>
    <dgm:cxn modelId="{6A2C25F8-8397-4F67-B530-A8E6FBA4EEC6}" type="presParOf" srcId="{1CF3C5E4-A3C1-40E3-A127-C2CD6868E475}" destId="{99870BF6-37D2-4A0D-8249-B878952CC92C}" srcOrd="3" destOrd="0" presId="urn:microsoft.com/office/officeart/2005/8/layout/orgChart1"/>
    <dgm:cxn modelId="{B4FFFC45-0A55-410B-AD10-729928916E09}" type="presParOf" srcId="{99870BF6-37D2-4A0D-8249-B878952CC92C}" destId="{E4C11842-F4CC-4B9F-9A31-FAF730E62C88}" srcOrd="0" destOrd="0" presId="urn:microsoft.com/office/officeart/2005/8/layout/orgChart1"/>
    <dgm:cxn modelId="{C4054F62-DDA6-4126-88F3-5333823B40D2}" type="presParOf" srcId="{E4C11842-F4CC-4B9F-9A31-FAF730E62C88}" destId="{37ADFEE9-796F-4466-A81D-829AC3C962AE}" srcOrd="0" destOrd="0" presId="urn:microsoft.com/office/officeart/2005/8/layout/orgChart1"/>
    <dgm:cxn modelId="{2CAF09F3-9E3A-4120-949F-4148B2E735F6}" type="presParOf" srcId="{E4C11842-F4CC-4B9F-9A31-FAF730E62C88}" destId="{AAE3E057-C405-4F76-826F-BD4703BD011E}" srcOrd="1" destOrd="0" presId="urn:microsoft.com/office/officeart/2005/8/layout/orgChart1"/>
    <dgm:cxn modelId="{1DA9A508-EF77-4F5E-AF0B-CA21E4461733}" type="presParOf" srcId="{99870BF6-37D2-4A0D-8249-B878952CC92C}" destId="{5ED61AE5-70DE-4D38-B31D-AF77A3652BE4}" srcOrd="1" destOrd="0" presId="urn:microsoft.com/office/officeart/2005/8/layout/orgChart1"/>
    <dgm:cxn modelId="{FE22D668-7135-4365-80B4-F41FC547A13E}" type="presParOf" srcId="{99870BF6-37D2-4A0D-8249-B878952CC92C}" destId="{A4D3CAAB-46EC-4129-BBB2-16AA23B0A748}" srcOrd="2" destOrd="0" presId="urn:microsoft.com/office/officeart/2005/8/layout/orgChart1"/>
    <dgm:cxn modelId="{E4D0A5C0-A177-4A82-9BAC-742C3C23F8BA}" type="presParOf" srcId="{1CF3C5E4-A3C1-40E3-A127-C2CD6868E475}" destId="{2694BE38-920F-402F-BE0E-6FBCA51372D2}" srcOrd="4" destOrd="0" presId="urn:microsoft.com/office/officeart/2005/8/layout/orgChart1"/>
    <dgm:cxn modelId="{97A5CEDC-E82B-4C5A-848D-9203651D2A9F}" type="presParOf" srcId="{1CF3C5E4-A3C1-40E3-A127-C2CD6868E475}" destId="{A18BFB93-E78C-498A-A6D6-4A9745ED008D}" srcOrd="5" destOrd="0" presId="urn:microsoft.com/office/officeart/2005/8/layout/orgChart1"/>
    <dgm:cxn modelId="{BF68BA86-16A0-41DA-86C8-3DAECC421F53}" type="presParOf" srcId="{A18BFB93-E78C-498A-A6D6-4A9745ED008D}" destId="{BCB48B50-88D9-42DD-B418-934121BD6244}" srcOrd="0" destOrd="0" presId="urn:microsoft.com/office/officeart/2005/8/layout/orgChart1"/>
    <dgm:cxn modelId="{ABD72B4F-DEF7-431E-AC5B-0D4BF052468C}" type="presParOf" srcId="{BCB48B50-88D9-42DD-B418-934121BD6244}" destId="{B76F5259-13ED-429A-ACE4-6710D87CA642}" srcOrd="0" destOrd="0" presId="urn:microsoft.com/office/officeart/2005/8/layout/orgChart1"/>
    <dgm:cxn modelId="{472ADA48-002E-456B-9C68-295F2ED2A0FF}" type="presParOf" srcId="{BCB48B50-88D9-42DD-B418-934121BD6244}" destId="{D5886ADF-AE10-4913-8EBA-4DDEA33634CD}" srcOrd="1" destOrd="0" presId="urn:microsoft.com/office/officeart/2005/8/layout/orgChart1"/>
    <dgm:cxn modelId="{AE2C950D-391C-42C3-989B-EE4C4485B5A1}" type="presParOf" srcId="{A18BFB93-E78C-498A-A6D6-4A9745ED008D}" destId="{EFE12D73-3069-420D-8DD2-06D2E8921ECC}" srcOrd="1" destOrd="0" presId="urn:microsoft.com/office/officeart/2005/8/layout/orgChart1"/>
    <dgm:cxn modelId="{A9CEB921-C2F8-49BB-A480-C9CA74881752}" type="presParOf" srcId="{A18BFB93-E78C-498A-A6D6-4A9745ED008D}" destId="{12987071-E7FF-4447-B17E-5702B28183DC}" srcOrd="2" destOrd="0" presId="urn:microsoft.com/office/officeart/2005/8/layout/orgChart1"/>
    <dgm:cxn modelId="{7545A983-1B0E-4877-9C5F-FC5DA6E872EF}" type="presParOf" srcId="{F734B151-C4A1-4C98-B490-DC0B3A785E4E}" destId="{7F37F89A-73E1-495F-ADC3-43C17222322E}" srcOrd="2" destOrd="0" presId="urn:microsoft.com/office/officeart/2005/8/layout/orgChart1"/>
    <dgm:cxn modelId="{BD2D6F53-1832-4F68-8096-83CE505E695A}" type="presParOf" srcId="{765B40D6-F2A3-4170-9507-910C7D698033}" destId="{A1FC3926-C5DC-415A-998E-07DE6B4721B4}" srcOrd="2" destOrd="0" presId="urn:microsoft.com/office/officeart/2005/8/layout/orgChart1"/>
    <dgm:cxn modelId="{19756859-EBFC-4442-8AAB-7107561226FF}" type="presParOf" srcId="{765B40D6-F2A3-4170-9507-910C7D698033}" destId="{DD45321E-AD1E-46A4-8308-7B74C6A0E9E7}" srcOrd="3" destOrd="0" presId="urn:microsoft.com/office/officeart/2005/8/layout/orgChart1"/>
    <dgm:cxn modelId="{9390CE89-6CA7-40C8-8A94-3CFDB37494D6}" type="presParOf" srcId="{DD45321E-AD1E-46A4-8308-7B74C6A0E9E7}" destId="{8C502452-1125-463D-817B-E417F07B5B52}" srcOrd="0" destOrd="0" presId="urn:microsoft.com/office/officeart/2005/8/layout/orgChart1"/>
    <dgm:cxn modelId="{0011131A-DECA-4503-9E0B-42636AED777E}" type="presParOf" srcId="{8C502452-1125-463D-817B-E417F07B5B52}" destId="{F5D57871-8BD2-4D87-A9C1-CD2E85AB2063}" srcOrd="0" destOrd="0" presId="urn:microsoft.com/office/officeart/2005/8/layout/orgChart1"/>
    <dgm:cxn modelId="{1C92119C-626F-46C7-BCC9-77C8E9C367B8}" type="presParOf" srcId="{8C502452-1125-463D-817B-E417F07B5B52}" destId="{6A5C9377-EB34-4F1F-B069-93002837CDBD}" srcOrd="1" destOrd="0" presId="urn:microsoft.com/office/officeart/2005/8/layout/orgChart1"/>
    <dgm:cxn modelId="{1A37DA1E-BE03-4F8A-8BC4-C717E3DDE76B}" type="presParOf" srcId="{DD45321E-AD1E-46A4-8308-7B74C6A0E9E7}" destId="{37EF3606-D103-4413-9A2E-D2D1C2690E3B}" srcOrd="1" destOrd="0" presId="urn:microsoft.com/office/officeart/2005/8/layout/orgChart1"/>
    <dgm:cxn modelId="{CA670743-6923-45F5-9254-D470B6549C19}" type="presParOf" srcId="{37EF3606-D103-4413-9A2E-D2D1C2690E3B}" destId="{368D5737-F7B5-4C2A-B129-6547AEFC904B}" srcOrd="0" destOrd="0" presId="urn:microsoft.com/office/officeart/2005/8/layout/orgChart1"/>
    <dgm:cxn modelId="{DD40AC5D-5377-48DE-A641-F05AA83FBF93}" type="presParOf" srcId="{37EF3606-D103-4413-9A2E-D2D1C2690E3B}" destId="{A97C44DF-341B-4403-B3D4-147E52353EE3}" srcOrd="1" destOrd="0" presId="urn:microsoft.com/office/officeart/2005/8/layout/orgChart1"/>
    <dgm:cxn modelId="{82A13842-AE84-481B-BE9C-17578B9E7D39}" type="presParOf" srcId="{A97C44DF-341B-4403-B3D4-147E52353EE3}" destId="{D6BC9856-6E53-4967-85B3-8604A5AE16C9}" srcOrd="0" destOrd="0" presId="urn:microsoft.com/office/officeart/2005/8/layout/orgChart1"/>
    <dgm:cxn modelId="{27DF4319-8789-4CF7-BC56-458E4FEB57B0}" type="presParOf" srcId="{D6BC9856-6E53-4967-85B3-8604A5AE16C9}" destId="{E0E95209-3916-41DD-AD26-1904A76D73DD}" srcOrd="0" destOrd="0" presId="urn:microsoft.com/office/officeart/2005/8/layout/orgChart1"/>
    <dgm:cxn modelId="{5A1214BC-B6B4-4C91-AFA1-29FC6003729E}" type="presParOf" srcId="{D6BC9856-6E53-4967-85B3-8604A5AE16C9}" destId="{070E9EB2-9602-4AB8-8171-0B5527F4082B}" srcOrd="1" destOrd="0" presId="urn:microsoft.com/office/officeart/2005/8/layout/orgChart1"/>
    <dgm:cxn modelId="{A5DFDD09-86EF-4407-8735-1A34295EC502}" type="presParOf" srcId="{A97C44DF-341B-4403-B3D4-147E52353EE3}" destId="{5A8CC298-7532-4F4B-80C6-EDB5F428A4BF}" srcOrd="1" destOrd="0" presId="urn:microsoft.com/office/officeart/2005/8/layout/orgChart1"/>
    <dgm:cxn modelId="{89E66840-673C-43CF-AEDA-764AA5763E99}" type="presParOf" srcId="{A97C44DF-341B-4403-B3D4-147E52353EE3}" destId="{5CB3CD16-9B31-48CB-8A7E-6E0F415124C8}" srcOrd="2" destOrd="0" presId="urn:microsoft.com/office/officeart/2005/8/layout/orgChart1"/>
    <dgm:cxn modelId="{4AD46092-0ADC-4489-9554-3C7A36B6D2C9}" type="presParOf" srcId="{DD45321E-AD1E-46A4-8308-7B74C6A0E9E7}" destId="{D4AE8B38-9747-4B79-92E8-6BCB0FA608D4}" srcOrd="2" destOrd="0" presId="urn:microsoft.com/office/officeart/2005/8/layout/orgChart1"/>
    <dgm:cxn modelId="{6E9DDC2F-AB30-4117-A288-4B34ACBFD628}" type="presParOf" srcId="{1044A5FA-3F18-4CD9-B9A2-F0CD90C76B35}" destId="{9B3A79EC-A38F-41E8-8A20-42CCE86F63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A89EF5-BF70-4136-834C-B405C74980C9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BD3F0A7-0092-4E18-B0F3-1C2057A3D336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Range Partition by Date</a:t>
          </a:r>
          <a:endParaRPr lang="en-GB" dirty="0">
            <a:solidFill>
              <a:schemeClr val="tx1"/>
            </a:solidFill>
          </a:endParaRPr>
        </a:p>
      </dgm:t>
    </dgm:pt>
    <dgm:pt modelId="{C5191EF7-D41E-49BB-A4E7-04981B0592AC}" type="parTrans" cxnId="{7FA7B144-932B-449A-92D2-FD9CFDE46655}">
      <dgm:prSet/>
      <dgm:spPr/>
      <dgm:t>
        <a:bodyPr/>
        <a:lstStyle/>
        <a:p>
          <a:endParaRPr lang="en-GB"/>
        </a:p>
      </dgm:t>
    </dgm:pt>
    <dgm:pt modelId="{A78AC843-3D9A-4DC0-9B53-8A9E9B02A4F5}" type="sibTrans" cxnId="{7FA7B144-932B-449A-92D2-FD9CFDE46655}">
      <dgm:prSet/>
      <dgm:spPr/>
      <dgm:t>
        <a:bodyPr/>
        <a:lstStyle/>
        <a:p>
          <a:endParaRPr lang="en-GB"/>
        </a:p>
      </dgm:t>
    </dgm:pt>
    <dgm:pt modelId="{7EE2EC56-5D40-4CA0-B73D-D32D80E2D561}">
      <dgm:prSet phldrT="[Text]" custT="1"/>
      <dgm:spPr/>
      <dgm:t>
        <a:bodyPr/>
        <a:lstStyle/>
        <a:p>
          <a:r>
            <a:rPr lang="en-GB" sz="2400" dirty="0" smtClean="0">
              <a:solidFill>
                <a:schemeClr val="tx1"/>
              </a:solidFill>
            </a:rPr>
            <a:t>List </a:t>
          </a:r>
          <a:r>
            <a:rPr lang="en-GB" sz="2400" dirty="0" err="1" smtClean="0">
              <a:solidFill>
                <a:schemeClr val="tx1"/>
              </a:solidFill>
            </a:rPr>
            <a:t>Subpartition</a:t>
          </a:r>
          <a:r>
            <a:rPr lang="en-GB" sz="2400" dirty="0" smtClean="0">
              <a:solidFill>
                <a:schemeClr val="tx1"/>
              </a:solidFill>
            </a:rPr>
            <a:t> by Source System</a:t>
          </a:r>
          <a:endParaRPr lang="en-GB" sz="2400" dirty="0">
            <a:solidFill>
              <a:schemeClr val="tx1"/>
            </a:solidFill>
          </a:endParaRPr>
        </a:p>
      </dgm:t>
    </dgm:pt>
    <dgm:pt modelId="{0B6B18FC-CFC7-41BD-93F4-5892AAD2BE38}" type="parTrans" cxnId="{70F316CC-0C3D-4693-903C-A9A6B1FEECB3}">
      <dgm:prSet/>
      <dgm:spPr/>
      <dgm:t>
        <a:bodyPr/>
        <a:lstStyle/>
        <a:p>
          <a:endParaRPr lang="en-GB"/>
        </a:p>
      </dgm:t>
    </dgm:pt>
    <dgm:pt modelId="{E207C03E-D768-4373-8880-D4C2868229F0}" type="sibTrans" cxnId="{70F316CC-0C3D-4693-903C-A9A6B1FEECB3}">
      <dgm:prSet/>
      <dgm:spPr/>
      <dgm:t>
        <a:bodyPr/>
        <a:lstStyle/>
        <a:p>
          <a:endParaRPr lang="en-GB"/>
        </a:p>
      </dgm:t>
    </dgm:pt>
    <dgm:pt modelId="{4FF2B5C9-EA78-48C2-8C2E-EED7C9D074C9}" type="pres">
      <dgm:prSet presAssocID="{D1A89EF5-BF70-4136-834C-B405C74980C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FAEFB043-E5B2-4EC3-A37A-858DD6D7A569}" type="pres">
      <dgm:prSet presAssocID="{6BD3F0A7-0092-4E18-B0F3-1C2057A3D336}" presName="vertOne" presStyleCnt="0"/>
      <dgm:spPr/>
    </dgm:pt>
    <dgm:pt modelId="{6579C8D3-3868-42EB-BCA5-081CF90787A7}" type="pres">
      <dgm:prSet presAssocID="{6BD3F0A7-0092-4E18-B0F3-1C2057A3D33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B142CD5-ED4A-45D6-9A4C-D1D529992280}" type="pres">
      <dgm:prSet presAssocID="{6BD3F0A7-0092-4E18-B0F3-1C2057A3D336}" presName="parTransOne" presStyleCnt="0"/>
      <dgm:spPr/>
    </dgm:pt>
    <dgm:pt modelId="{CAB9ECF5-37C1-4C30-AE4C-7DFA4B720AB7}" type="pres">
      <dgm:prSet presAssocID="{6BD3F0A7-0092-4E18-B0F3-1C2057A3D336}" presName="horzOne" presStyleCnt="0"/>
      <dgm:spPr/>
    </dgm:pt>
    <dgm:pt modelId="{F45327F1-C38B-4E24-80F3-5769A27F4F40}" type="pres">
      <dgm:prSet presAssocID="{7EE2EC56-5D40-4CA0-B73D-D32D80E2D561}" presName="vertTwo" presStyleCnt="0"/>
      <dgm:spPr/>
    </dgm:pt>
    <dgm:pt modelId="{C7BCE1F3-8386-4CC0-B558-C23A5C0D9932}" type="pres">
      <dgm:prSet presAssocID="{7EE2EC56-5D40-4CA0-B73D-D32D80E2D561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BA01F0E-8B63-4181-86C5-C616752B7D16}" type="pres">
      <dgm:prSet presAssocID="{7EE2EC56-5D40-4CA0-B73D-D32D80E2D561}" presName="horzTwo" presStyleCnt="0"/>
      <dgm:spPr/>
    </dgm:pt>
  </dgm:ptLst>
  <dgm:cxnLst>
    <dgm:cxn modelId="{70F316CC-0C3D-4693-903C-A9A6B1FEECB3}" srcId="{6BD3F0A7-0092-4E18-B0F3-1C2057A3D336}" destId="{7EE2EC56-5D40-4CA0-B73D-D32D80E2D561}" srcOrd="0" destOrd="0" parTransId="{0B6B18FC-CFC7-41BD-93F4-5892AAD2BE38}" sibTransId="{E207C03E-D768-4373-8880-D4C2868229F0}"/>
    <dgm:cxn modelId="{7FA7B144-932B-449A-92D2-FD9CFDE46655}" srcId="{D1A89EF5-BF70-4136-834C-B405C74980C9}" destId="{6BD3F0A7-0092-4E18-B0F3-1C2057A3D336}" srcOrd="0" destOrd="0" parTransId="{C5191EF7-D41E-49BB-A4E7-04981B0592AC}" sibTransId="{A78AC843-3D9A-4DC0-9B53-8A9E9B02A4F5}"/>
    <dgm:cxn modelId="{5BC39250-EC5C-49DC-86C3-6CD5268A2708}" type="presOf" srcId="{6BD3F0A7-0092-4E18-B0F3-1C2057A3D336}" destId="{6579C8D3-3868-42EB-BCA5-081CF90787A7}" srcOrd="0" destOrd="0" presId="urn:microsoft.com/office/officeart/2005/8/layout/hierarchy4"/>
    <dgm:cxn modelId="{0328D3FD-E345-4E7B-B967-BFAC1ACECCB2}" type="presOf" srcId="{7EE2EC56-5D40-4CA0-B73D-D32D80E2D561}" destId="{C7BCE1F3-8386-4CC0-B558-C23A5C0D9932}" srcOrd="0" destOrd="0" presId="urn:microsoft.com/office/officeart/2005/8/layout/hierarchy4"/>
    <dgm:cxn modelId="{CA75CEE7-4F3F-46A6-ABF3-34D7D6E2A8D5}" type="presOf" srcId="{D1A89EF5-BF70-4136-834C-B405C74980C9}" destId="{4FF2B5C9-EA78-48C2-8C2E-EED7C9D074C9}" srcOrd="0" destOrd="0" presId="urn:microsoft.com/office/officeart/2005/8/layout/hierarchy4"/>
    <dgm:cxn modelId="{806FE12A-1EB1-42E8-90EB-76B6BA92FE74}" type="presParOf" srcId="{4FF2B5C9-EA78-48C2-8C2E-EED7C9D074C9}" destId="{FAEFB043-E5B2-4EC3-A37A-858DD6D7A569}" srcOrd="0" destOrd="0" presId="urn:microsoft.com/office/officeart/2005/8/layout/hierarchy4"/>
    <dgm:cxn modelId="{464E6411-DBEC-45EA-9DB2-2693FA62F6B5}" type="presParOf" srcId="{FAEFB043-E5B2-4EC3-A37A-858DD6D7A569}" destId="{6579C8D3-3868-42EB-BCA5-081CF90787A7}" srcOrd="0" destOrd="0" presId="urn:microsoft.com/office/officeart/2005/8/layout/hierarchy4"/>
    <dgm:cxn modelId="{CD07C4CF-2C98-45AA-A4EF-36519A30B6D2}" type="presParOf" srcId="{FAEFB043-E5B2-4EC3-A37A-858DD6D7A569}" destId="{DB142CD5-ED4A-45D6-9A4C-D1D529992280}" srcOrd="1" destOrd="0" presId="urn:microsoft.com/office/officeart/2005/8/layout/hierarchy4"/>
    <dgm:cxn modelId="{98C59DD9-16EC-4B5E-9390-C41701F1267D}" type="presParOf" srcId="{FAEFB043-E5B2-4EC3-A37A-858DD6D7A569}" destId="{CAB9ECF5-37C1-4C30-AE4C-7DFA4B720AB7}" srcOrd="2" destOrd="0" presId="urn:microsoft.com/office/officeart/2005/8/layout/hierarchy4"/>
    <dgm:cxn modelId="{3D07BA04-5129-448A-B3F6-5D751EDAA850}" type="presParOf" srcId="{CAB9ECF5-37C1-4C30-AE4C-7DFA4B720AB7}" destId="{F45327F1-C38B-4E24-80F3-5769A27F4F40}" srcOrd="0" destOrd="0" presId="urn:microsoft.com/office/officeart/2005/8/layout/hierarchy4"/>
    <dgm:cxn modelId="{3B06356F-6C88-4D61-A650-51770E8B0D43}" type="presParOf" srcId="{F45327F1-C38B-4E24-80F3-5769A27F4F40}" destId="{C7BCE1F3-8386-4CC0-B558-C23A5C0D9932}" srcOrd="0" destOrd="0" presId="urn:microsoft.com/office/officeart/2005/8/layout/hierarchy4"/>
    <dgm:cxn modelId="{4FFF1C63-2266-41F1-B56A-9A8FAFE69469}" type="presParOf" srcId="{F45327F1-C38B-4E24-80F3-5769A27F4F40}" destId="{DBA01F0E-8B63-4181-86C5-C616752B7D1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D1BCD80-A289-4753-89A9-08E3EDA9B07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40304D92-845E-4959-9D9D-38DEB2DD43BB}" type="par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A053173E-12A6-463F-95A3-93FDEB2B57AA}" type="sib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F9DC2850-A1F8-4A92-AE32-EAC5B9DF17F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London</a:t>
          </a:r>
          <a:endParaRPr lang="en-US" sz="2000" dirty="0">
            <a:latin typeface="Gill Sans MT" pitchFamily="34" charset="0"/>
          </a:endParaRPr>
        </a:p>
      </dgm:t>
    </dgm:pt>
    <dgm:pt modelId="{A988EA30-FD68-49C6-9A61-7B07355B1465}" type="par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3A38596-ECDE-4D8A-913E-0DA209FA83A0}" type="sib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9BED9FC-E480-42C4-B6AE-83FCFB88805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Others</a:t>
          </a:r>
          <a:endParaRPr lang="en-US" sz="2000" dirty="0">
            <a:latin typeface="Gill Sans MT" pitchFamily="34" charset="0"/>
          </a:endParaRPr>
        </a:p>
      </dgm:t>
    </dgm:pt>
    <dgm:pt modelId="{FB60C884-6D1A-45D3-8820-9A3FFEA89F2B}" type="sib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9C4A01F-4E49-4CD0-9201-7A97613D22C6}" type="par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956E139-486C-4C54-9B1D-A6EDA4C9F310}">
      <dgm:prSet phldrT="[Text]" custT="1"/>
      <dgm:spPr>
        <a:gradFill rotWithShape="0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659CB62A-9D89-4342-8D19-FF04BD144861}" type="sib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40F6E0C-E67B-42B0-A75D-E71D89E87D2F}" type="par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41808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3251666E-BD92-4284-82F8-25ACE8838765}" type="pres">
      <dgm:prSet presAssocID="{40304D92-845E-4959-9D9D-38DEB2DD43B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ACF35240-AE6E-4B9E-BC58-831EA93FC298}" type="pres">
      <dgm:prSet presAssocID="{8D1BCD80-A289-4753-89A9-08E3EDA9B073}" presName="hierRoot2" presStyleCnt="0">
        <dgm:presLayoutVars>
          <dgm:hierBranch val="init"/>
        </dgm:presLayoutVars>
      </dgm:prSet>
      <dgm:spPr/>
    </dgm:pt>
    <dgm:pt modelId="{EB933958-82AF-4F0A-A016-3EE1E2A5895D}" type="pres">
      <dgm:prSet presAssocID="{8D1BCD80-A289-4753-89A9-08E3EDA9B073}" presName="rootComposite" presStyleCnt="0"/>
      <dgm:spPr/>
    </dgm:pt>
    <dgm:pt modelId="{7DDB042D-1936-4908-A4B3-602ACD964BFD}" type="pres">
      <dgm:prSet presAssocID="{8D1BCD80-A289-4753-89A9-08E3EDA9B073}" presName="rootText" presStyleLbl="node3" presStyleIdx="0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290D73-BFD9-4A67-8FCB-3D0DF1313B8A}" type="pres">
      <dgm:prSet presAssocID="{8D1BCD80-A289-4753-89A9-08E3EDA9B073}" presName="rootConnector" presStyleLbl="node3" presStyleIdx="0" presStyleCnt="4"/>
      <dgm:spPr/>
      <dgm:t>
        <a:bodyPr/>
        <a:lstStyle/>
        <a:p>
          <a:endParaRPr lang="en-US"/>
        </a:p>
      </dgm:t>
    </dgm:pt>
    <dgm:pt modelId="{66662B3B-A753-48A5-B3D4-D7BB7B643BD7}" type="pres">
      <dgm:prSet presAssocID="{8D1BCD80-A289-4753-89A9-08E3EDA9B073}" presName="hierChild4" presStyleCnt="0"/>
      <dgm:spPr/>
    </dgm:pt>
    <dgm:pt modelId="{7B5DA1BE-0204-4B21-8F63-9C30CAB78CAB}" type="pres">
      <dgm:prSet presAssocID="{8D1BCD80-A289-4753-89A9-08E3EDA9B073}" presName="hierChild5" presStyleCnt="0"/>
      <dgm:spPr/>
    </dgm:pt>
    <dgm:pt modelId="{5E27DEE9-48D6-4144-8DA7-3EAD052FB58B}" type="pres">
      <dgm:prSet presAssocID="{A988EA30-FD68-49C6-9A61-7B07355B1465}" presName="Name37" presStyleLbl="parChTrans1D3" presStyleIdx="1" presStyleCnt="4"/>
      <dgm:spPr/>
      <dgm:t>
        <a:bodyPr/>
        <a:lstStyle/>
        <a:p>
          <a:endParaRPr lang="en-US"/>
        </a:p>
      </dgm:t>
    </dgm:pt>
    <dgm:pt modelId="{99870BF6-37D2-4A0D-8249-B878952CC92C}" type="pres">
      <dgm:prSet presAssocID="{F9DC2850-A1F8-4A92-AE32-EAC5B9DF17F0}" presName="hierRoot2" presStyleCnt="0">
        <dgm:presLayoutVars>
          <dgm:hierBranch val="init"/>
        </dgm:presLayoutVars>
      </dgm:prSet>
      <dgm:spPr/>
    </dgm:pt>
    <dgm:pt modelId="{E4C11842-F4CC-4B9F-9A31-FAF730E62C88}" type="pres">
      <dgm:prSet presAssocID="{F9DC2850-A1F8-4A92-AE32-EAC5B9DF17F0}" presName="rootComposite" presStyleCnt="0"/>
      <dgm:spPr/>
    </dgm:pt>
    <dgm:pt modelId="{37ADFEE9-796F-4466-A81D-829AC3C962AE}" type="pres">
      <dgm:prSet presAssocID="{F9DC2850-A1F8-4A92-AE32-EAC5B9DF17F0}" presName="rootText" presStyleLbl="node3" presStyleIdx="1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E3E057-C405-4F76-826F-BD4703BD011E}" type="pres">
      <dgm:prSet presAssocID="{F9DC2850-A1F8-4A92-AE32-EAC5B9DF17F0}" presName="rootConnector" presStyleLbl="node3" presStyleIdx="1" presStyleCnt="4"/>
      <dgm:spPr/>
      <dgm:t>
        <a:bodyPr/>
        <a:lstStyle/>
        <a:p>
          <a:endParaRPr lang="en-US"/>
        </a:p>
      </dgm:t>
    </dgm:pt>
    <dgm:pt modelId="{5ED61AE5-70DE-4D38-B31D-AF77A3652BE4}" type="pres">
      <dgm:prSet presAssocID="{F9DC2850-A1F8-4A92-AE32-EAC5B9DF17F0}" presName="hierChild4" presStyleCnt="0"/>
      <dgm:spPr/>
    </dgm:pt>
    <dgm:pt modelId="{A4D3CAAB-46EC-4129-BBB2-16AA23B0A748}" type="pres">
      <dgm:prSet presAssocID="{F9DC2850-A1F8-4A92-AE32-EAC5B9DF17F0}" presName="hierChild5" presStyleCnt="0"/>
      <dgm:spPr/>
    </dgm:pt>
    <dgm:pt modelId="{2694BE38-920F-402F-BE0E-6FBCA51372D2}" type="pres">
      <dgm:prSet presAssocID="{29C4A01F-4E49-4CD0-9201-7A97613D22C6}" presName="Name37" presStyleLbl="parChTrans1D3" presStyleIdx="2" presStyleCnt="4"/>
      <dgm:spPr/>
      <dgm:t>
        <a:bodyPr/>
        <a:lstStyle/>
        <a:p>
          <a:endParaRPr lang="en-US"/>
        </a:p>
      </dgm:t>
    </dgm:pt>
    <dgm:pt modelId="{A18BFB93-E78C-498A-A6D6-4A9745ED008D}" type="pres">
      <dgm:prSet presAssocID="{49BED9FC-E480-42C4-B6AE-83FCFB888053}" presName="hierRoot2" presStyleCnt="0">
        <dgm:presLayoutVars>
          <dgm:hierBranch val="init"/>
        </dgm:presLayoutVars>
      </dgm:prSet>
      <dgm:spPr/>
    </dgm:pt>
    <dgm:pt modelId="{BCB48B50-88D9-42DD-B418-934121BD6244}" type="pres">
      <dgm:prSet presAssocID="{49BED9FC-E480-42C4-B6AE-83FCFB888053}" presName="rootComposite" presStyleCnt="0"/>
      <dgm:spPr/>
    </dgm:pt>
    <dgm:pt modelId="{B76F5259-13ED-429A-ACE4-6710D87CA642}" type="pres">
      <dgm:prSet presAssocID="{49BED9FC-E480-42C4-B6AE-83FCFB888053}" presName="rootText" presStyleLbl="node3" presStyleIdx="2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86ADF-AE10-4913-8EBA-4DDEA33634CD}" type="pres">
      <dgm:prSet presAssocID="{49BED9FC-E480-42C4-B6AE-83FCFB8880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EFE12D73-3069-420D-8DD2-06D2E8921ECC}" type="pres">
      <dgm:prSet presAssocID="{49BED9FC-E480-42C4-B6AE-83FCFB888053}" presName="hierChild4" presStyleCnt="0"/>
      <dgm:spPr/>
    </dgm:pt>
    <dgm:pt modelId="{12987071-E7FF-4447-B17E-5702B28183DC}" type="pres">
      <dgm:prSet presAssocID="{49BED9FC-E480-42C4-B6AE-83FCFB888053}" presName="hierChild5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2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368D5737-F7B5-4C2A-B129-6547AEFC904B}" type="pres">
      <dgm:prSet presAssocID="{240F6E0C-E67B-42B0-A75D-E71D89E87D2F}" presName="Name37" presStyleLbl="parChTrans1D3" presStyleIdx="3" presStyleCnt="4"/>
      <dgm:spPr/>
      <dgm:t>
        <a:bodyPr/>
        <a:lstStyle/>
        <a:p>
          <a:endParaRPr lang="en-US"/>
        </a:p>
      </dgm:t>
    </dgm:pt>
    <dgm:pt modelId="{A97C44DF-341B-4403-B3D4-147E52353EE3}" type="pres">
      <dgm:prSet presAssocID="{7956E139-486C-4C54-9B1D-A6EDA4C9F310}" presName="hierRoot2" presStyleCnt="0">
        <dgm:presLayoutVars>
          <dgm:hierBranch val="init"/>
        </dgm:presLayoutVars>
      </dgm:prSet>
      <dgm:spPr/>
    </dgm:pt>
    <dgm:pt modelId="{D6BC9856-6E53-4967-85B3-8604A5AE16C9}" type="pres">
      <dgm:prSet presAssocID="{7956E139-486C-4C54-9B1D-A6EDA4C9F310}" presName="rootComposite" presStyleCnt="0"/>
      <dgm:spPr/>
    </dgm:pt>
    <dgm:pt modelId="{E0E95209-3916-41DD-AD26-1904A76D73DD}" type="pres">
      <dgm:prSet presAssocID="{7956E139-486C-4C54-9B1D-A6EDA4C9F310}" presName="rootText" presStyleLbl="node3" presStyleIdx="3" presStyleCnt="4" custScaleX="127465" custLinFactX="-42097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E9EB2-9602-4AB8-8171-0B5527F4082B}" type="pres">
      <dgm:prSet presAssocID="{7956E139-486C-4C54-9B1D-A6EDA4C9F310}" presName="rootConnector" presStyleLbl="node3" presStyleIdx="3" presStyleCnt="4"/>
      <dgm:spPr/>
      <dgm:t>
        <a:bodyPr/>
        <a:lstStyle/>
        <a:p>
          <a:endParaRPr lang="en-US"/>
        </a:p>
      </dgm:t>
    </dgm:pt>
    <dgm:pt modelId="{5A8CC298-7532-4F4B-80C6-EDB5F428A4BF}" type="pres">
      <dgm:prSet presAssocID="{7956E139-486C-4C54-9B1D-A6EDA4C9F310}" presName="hierChild4" presStyleCnt="0"/>
      <dgm:spPr/>
    </dgm:pt>
    <dgm:pt modelId="{5CB3CD16-9B31-48CB-8A7E-6E0F415124C8}" type="pres">
      <dgm:prSet presAssocID="{7956E139-486C-4C54-9B1D-A6EDA4C9F310}" presName="hierChild5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</dgm:ptLst>
  <dgm:cxnLst>
    <dgm:cxn modelId="{5BAF6337-9C81-4274-994A-6A10752ED4A4}" type="presOf" srcId="{F9DC2850-A1F8-4A92-AE32-EAC5B9DF17F0}" destId="{AAE3E057-C405-4F76-826F-BD4703BD011E}" srcOrd="1" destOrd="0" presId="urn:microsoft.com/office/officeart/2005/8/layout/orgChart1"/>
    <dgm:cxn modelId="{E1133F9C-85A0-43A3-AFE0-1B2100454C25}" type="presOf" srcId="{40304D92-845E-4959-9D9D-38DEB2DD43BB}" destId="{3251666E-BD92-4284-82F8-25ACE8838765}" srcOrd="0" destOrd="0" presId="urn:microsoft.com/office/officeart/2005/8/layout/orgChart1"/>
    <dgm:cxn modelId="{DDA7829A-5185-44C0-A2BE-8D07B03F292F}" srcId="{B587D8A3-6776-4852-8225-AA7C13B9DC0C}" destId="{7956E139-486C-4C54-9B1D-A6EDA4C9F310}" srcOrd="0" destOrd="0" parTransId="{240F6E0C-E67B-42B0-A75D-E71D89E87D2F}" sibTransId="{659CB62A-9D89-4342-8D19-FF04BD144861}"/>
    <dgm:cxn modelId="{873B765A-7F74-4421-98F6-F55733816795}" type="presOf" srcId="{F9DC2850-A1F8-4A92-AE32-EAC5B9DF17F0}" destId="{37ADFEE9-796F-4466-A81D-829AC3C962AE}" srcOrd="0" destOrd="0" presId="urn:microsoft.com/office/officeart/2005/8/layout/orgChart1"/>
    <dgm:cxn modelId="{75303680-BD82-4AAE-8136-5BF421012345}" srcId="{51097EB1-516E-4EC7-BD68-83E33CAF397F}" destId="{84BB3171-D547-4EE0-975C-B1EE37E294B3}" srcOrd="0" destOrd="0" parTransId="{32311DAE-60AB-4328-B6C4-AB469884960A}" sibTransId="{CC95A488-F6CD-45C5-B122-455B1BBEA1E6}"/>
    <dgm:cxn modelId="{5EB7BBD4-5856-4A94-9D7F-4788D02C3825}" srcId="{84BB3171-D547-4EE0-975C-B1EE37E294B3}" destId="{49BED9FC-E480-42C4-B6AE-83FCFB888053}" srcOrd="2" destOrd="0" parTransId="{29C4A01F-4E49-4CD0-9201-7A97613D22C6}" sibTransId="{FB60C884-6D1A-45D3-8820-9A3FFEA89F2B}"/>
    <dgm:cxn modelId="{D3DDC084-54A3-4E23-99C4-E9738D69D462}" type="presOf" srcId="{32311DAE-60AB-4328-B6C4-AB469884960A}" destId="{656302AA-031A-47B9-B232-3F6F0DA30E04}" srcOrd="0" destOrd="0" presId="urn:microsoft.com/office/officeart/2005/8/layout/orgChart1"/>
    <dgm:cxn modelId="{32414A1F-C67A-466E-9F15-ABFFBB5DEE83}" srcId="{84BB3171-D547-4EE0-975C-B1EE37E294B3}" destId="{F9DC2850-A1F8-4A92-AE32-EAC5B9DF17F0}" srcOrd="1" destOrd="0" parTransId="{A988EA30-FD68-49C6-9A61-7B07355B1465}" sibTransId="{13A38596-ECDE-4D8A-913E-0DA209FA83A0}"/>
    <dgm:cxn modelId="{6BFD8AEF-B293-4A86-A55A-82DE76E94CF4}" type="presOf" srcId="{29C4A01F-4E49-4CD0-9201-7A97613D22C6}" destId="{2694BE38-920F-402F-BE0E-6FBCA51372D2}" srcOrd="0" destOrd="0" presId="urn:microsoft.com/office/officeart/2005/8/layout/orgChart1"/>
    <dgm:cxn modelId="{7DA97DFF-771E-4840-AEB2-6B428636CADC}" type="presOf" srcId="{49BED9FC-E480-42C4-B6AE-83FCFB888053}" destId="{B76F5259-13ED-429A-ACE4-6710D87CA642}" srcOrd="0" destOrd="0" presId="urn:microsoft.com/office/officeart/2005/8/layout/orgChart1"/>
    <dgm:cxn modelId="{6AAEA258-C337-457F-BFDB-57767D254A0C}" type="presOf" srcId="{84BB3171-D547-4EE0-975C-B1EE37E294B3}" destId="{F7EFF19D-C7A1-45EF-A642-85720BC4F226}" srcOrd="1" destOrd="0" presId="urn:microsoft.com/office/officeart/2005/8/layout/orgChart1"/>
    <dgm:cxn modelId="{4B2D1066-B320-41E5-A3CB-261A14DFEDB9}" type="presOf" srcId="{8D1BCD80-A289-4753-89A9-08E3EDA9B073}" destId="{C3290D73-BFD9-4A67-8FCB-3D0DF1313B8A}" srcOrd="1" destOrd="0" presId="urn:microsoft.com/office/officeart/2005/8/layout/orgChart1"/>
    <dgm:cxn modelId="{7632A341-6E1A-454C-A567-0B8DD977FFE1}" type="presOf" srcId="{7956E139-486C-4C54-9B1D-A6EDA4C9F310}" destId="{E0E95209-3916-41DD-AD26-1904A76D73DD}" srcOrd="0" destOrd="0" presId="urn:microsoft.com/office/officeart/2005/8/layout/orgChart1"/>
    <dgm:cxn modelId="{69C53FE1-8229-437A-864E-704F26AC2CEC}" type="presOf" srcId="{51097EB1-516E-4EC7-BD68-83E33CAF397F}" destId="{44573FFB-DAE9-462A-BBAB-A7460594A8F6}" srcOrd="0" destOrd="0" presId="urn:microsoft.com/office/officeart/2005/8/layout/orgChart1"/>
    <dgm:cxn modelId="{C1A20AA9-F396-42BA-BCE7-13A00EDC2CBC}" type="presOf" srcId="{881E1EED-3ABE-4B57-A992-77DB54D31452}" destId="{A1FC3926-C5DC-415A-998E-07DE6B4721B4}" srcOrd="0" destOrd="0" presId="urn:microsoft.com/office/officeart/2005/8/layout/orgChart1"/>
    <dgm:cxn modelId="{6E6513A0-5402-49A4-98A0-627E6355713D}" type="presOf" srcId="{84BB3171-D547-4EE0-975C-B1EE37E294B3}" destId="{8F3A91CF-B24C-4BE9-ADFD-AD19EC7C71CC}" srcOrd="0" destOrd="0" presId="urn:microsoft.com/office/officeart/2005/8/layout/orgChart1"/>
    <dgm:cxn modelId="{E53C054A-9AF7-4B0F-9EA2-4A9D4A56AD9E}" type="presOf" srcId="{240F6E0C-E67B-42B0-A75D-E71D89E87D2F}" destId="{368D5737-F7B5-4C2A-B129-6547AEFC904B}" srcOrd="0" destOrd="0" presId="urn:microsoft.com/office/officeart/2005/8/layout/orgChart1"/>
    <dgm:cxn modelId="{21C4E7BD-9EC6-4598-8A7E-80E6D300A6E1}" type="presOf" srcId="{7A02260D-2D79-48F4-BBE6-5BA4879B0CE3}" destId="{1E270467-069D-4549-B306-AD002CDD1837}" srcOrd="0" destOrd="0" presId="urn:microsoft.com/office/officeart/2005/8/layout/orgChart1"/>
    <dgm:cxn modelId="{E53E4FA1-20E7-469A-8EA5-59AB4DD4A9B2}" type="presOf" srcId="{B587D8A3-6776-4852-8225-AA7C13B9DC0C}" destId="{6A5C9377-EB34-4F1F-B069-93002837CDBD}" srcOrd="1" destOrd="0" presId="urn:microsoft.com/office/officeart/2005/8/layout/orgChart1"/>
    <dgm:cxn modelId="{1ECC2A3F-9427-47BE-973F-4DCFD4462726}" srcId="{84BB3171-D547-4EE0-975C-B1EE37E294B3}" destId="{8D1BCD80-A289-4753-89A9-08E3EDA9B073}" srcOrd="0" destOrd="0" parTransId="{40304D92-845E-4959-9D9D-38DEB2DD43BB}" sibTransId="{A053173E-12A6-463F-95A3-93FDEB2B57AA}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FD9600FC-9809-4E22-AA7A-A9D053D242F6}" srcId="{51097EB1-516E-4EC7-BD68-83E33CAF397F}" destId="{B587D8A3-6776-4852-8225-AA7C13B9DC0C}" srcOrd="1" destOrd="0" parTransId="{881E1EED-3ABE-4B57-A992-77DB54D31452}" sibTransId="{3BFEDC02-F77F-43F2-A5FF-5DF3929D4B1F}"/>
    <dgm:cxn modelId="{1F212FFF-7CAE-455E-AE6B-45DD5DD0A96C}" type="presOf" srcId="{7956E139-486C-4C54-9B1D-A6EDA4C9F310}" destId="{070E9EB2-9602-4AB8-8171-0B5527F4082B}" srcOrd="1" destOrd="0" presId="urn:microsoft.com/office/officeart/2005/8/layout/orgChart1"/>
    <dgm:cxn modelId="{E050402D-E854-4830-BC19-032398D6235D}" type="presOf" srcId="{B587D8A3-6776-4852-8225-AA7C13B9DC0C}" destId="{F5D57871-8BD2-4D87-A9C1-CD2E85AB2063}" srcOrd="0" destOrd="0" presId="urn:microsoft.com/office/officeart/2005/8/layout/orgChart1"/>
    <dgm:cxn modelId="{6E72F613-92FC-4588-8741-1A2D17B3DA92}" type="presOf" srcId="{8D1BCD80-A289-4753-89A9-08E3EDA9B073}" destId="{7DDB042D-1936-4908-A4B3-602ACD964BFD}" srcOrd="0" destOrd="0" presId="urn:microsoft.com/office/officeart/2005/8/layout/orgChart1"/>
    <dgm:cxn modelId="{A44CE7F8-BD99-4C13-870B-D4F6C5F9E054}" type="presOf" srcId="{A988EA30-FD68-49C6-9A61-7B07355B1465}" destId="{5E27DEE9-48D6-4144-8DA7-3EAD052FB58B}" srcOrd="0" destOrd="0" presId="urn:microsoft.com/office/officeart/2005/8/layout/orgChart1"/>
    <dgm:cxn modelId="{8241F8B6-4D6F-4051-B471-78A2CC0DFBC0}" type="presOf" srcId="{49BED9FC-E480-42C4-B6AE-83FCFB888053}" destId="{D5886ADF-AE10-4913-8EBA-4DDEA33634CD}" srcOrd="1" destOrd="0" presId="urn:microsoft.com/office/officeart/2005/8/layout/orgChart1"/>
    <dgm:cxn modelId="{039D3116-4AF2-41FD-BFC6-9E705D81E45B}" type="presOf" srcId="{51097EB1-516E-4EC7-BD68-83E33CAF397F}" destId="{D4D77FF8-A099-4EBC-B6AB-BA6A9371657F}" srcOrd="1" destOrd="0" presId="urn:microsoft.com/office/officeart/2005/8/layout/orgChart1"/>
    <dgm:cxn modelId="{18281B1D-9017-434D-99DB-E305234A19E9}" type="presParOf" srcId="{1E270467-069D-4549-B306-AD002CDD1837}" destId="{1044A5FA-3F18-4CD9-B9A2-F0CD90C76B35}" srcOrd="0" destOrd="0" presId="urn:microsoft.com/office/officeart/2005/8/layout/orgChart1"/>
    <dgm:cxn modelId="{B4DA0F12-7428-4A8D-A83D-3EE79752DB92}" type="presParOf" srcId="{1044A5FA-3F18-4CD9-B9A2-F0CD90C76B35}" destId="{08402BF0-9877-4F1C-8665-555DED361B1F}" srcOrd="0" destOrd="0" presId="urn:microsoft.com/office/officeart/2005/8/layout/orgChart1"/>
    <dgm:cxn modelId="{09B5CA81-9846-46AF-9605-9DE6FC8964E9}" type="presParOf" srcId="{08402BF0-9877-4F1C-8665-555DED361B1F}" destId="{44573FFB-DAE9-462A-BBAB-A7460594A8F6}" srcOrd="0" destOrd="0" presId="urn:microsoft.com/office/officeart/2005/8/layout/orgChart1"/>
    <dgm:cxn modelId="{B098280B-3F8A-469D-B319-3E6A6D29C9EB}" type="presParOf" srcId="{08402BF0-9877-4F1C-8665-555DED361B1F}" destId="{D4D77FF8-A099-4EBC-B6AB-BA6A9371657F}" srcOrd="1" destOrd="0" presId="urn:microsoft.com/office/officeart/2005/8/layout/orgChart1"/>
    <dgm:cxn modelId="{AF743ACF-3DD1-4492-9C74-9AA75BB89EDE}" type="presParOf" srcId="{1044A5FA-3F18-4CD9-B9A2-F0CD90C76B35}" destId="{765B40D6-F2A3-4170-9507-910C7D698033}" srcOrd="1" destOrd="0" presId="urn:microsoft.com/office/officeart/2005/8/layout/orgChart1"/>
    <dgm:cxn modelId="{9B55B20A-216A-4861-95EC-5E17ABFC966A}" type="presParOf" srcId="{765B40D6-F2A3-4170-9507-910C7D698033}" destId="{656302AA-031A-47B9-B232-3F6F0DA30E04}" srcOrd="0" destOrd="0" presId="urn:microsoft.com/office/officeart/2005/8/layout/orgChart1"/>
    <dgm:cxn modelId="{DC5A9B5E-2816-42A3-8532-3867CF68BCA0}" type="presParOf" srcId="{765B40D6-F2A3-4170-9507-910C7D698033}" destId="{F734B151-C4A1-4C98-B490-DC0B3A785E4E}" srcOrd="1" destOrd="0" presId="urn:microsoft.com/office/officeart/2005/8/layout/orgChart1"/>
    <dgm:cxn modelId="{6B579CDF-8766-46FC-9F6B-C50FB68DF107}" type="presParOf" srcId="{F734B151-C4A1-4C98-B490-DC0B3A785E4E}" destId="{013E4D27-2F57-489A-A678-F555DC38E1C9}" srcOrd="0" destOrd="0" presId="urn:microsoft.com/office/officeart/2005/8/layout/orgChart1"/>
    <dgm:cxn modelId="{57DCF651-2020-4C9E-A958-35A461BA2608}" type="presParOf" srcId="{013E4D27-2F57-489A-A678-F555DC38E1C9}" destId="{8F3A91CF-B24C-4BE9-ADFD-AD19EC7C71CC}" srcOrd="0" destOrd="0" presId="urn:microsoft.com/office/officeart/2005/8/layout/orgChart1"/>
    <dgm:cxn modelId="{62C816A5-5CBF-4DC2-8AD8-F8CE8360ABA2}" type="presParOf" srcId="{013E4D27-2F57-489A-A678-F555DC38E1C9}" destId="{F7EFF19D-C7A1-45EF-A642-85720BC4F226}" srcOrd="1" destOrd="0" presId="urn:microsoft.com/office/officeart/2005/8/layout/orgChart1"/>
    <dgm:cxn modelId="{73E3094C-6EE4-4E81-BB9A-2AF5B1BA9267}" type="presParOf" srcId="{F734B151-C4A1-4C98-B490-DC0B3A785E4E}" destId="{1CF3C5E4-A3C1-40E3-A127-C2CD6868E475}" srcOrd="1" destOrd="0" presId="urn:microsoft.com/office/officeart/2005/8/layout/orgChart1"/>
    <dgm:cxn modelId="{6F44E515-948C-4265-87FA-0222B91E4B49}" type="presParOf" srcId="{1CF3C5E4-A3C1-40E3-A127-C2CD6868E475}" destId="{3251666E-BD92-4284-82F8-25ACE8838765}" srcOrd="0" destOrd="0" presId="urn:microsoft.com/office/officeart/2005/8/layout/orgChart1"/>
    <dgm:cxn modelId="{3D688FC9-030B-41FF-905F-2A07E2C1DEE7}" type="presParOf" srcId="{1CF3C5E4-A3C1-40E3-A127-C2CD6868E475}" destId="{ACF35240-AE6E-4B9E-BC58-831EA93FC298}" srcOrd="1" destOrd="0" presId="urn:microsoft.com/office/officeart/2005/8/layout/orgChart1"/>
    <dgm:cxn modelId="{0420A6D7-C119-49E8-AC69-539C962E9A0E}" type="presParOf" srcId="{ACF35240-AE6E-4B9E-BC58-831EA93FC298}" destId="{EB933958-82AF-4F0A-A016-3EE1E2A5895D}" srcOrd="0" destOrd="0" presId="urn:microsoft.com/office/officeart/2005/8/layout/orgChart1"/>
    <dgm:cxn modelId="{5E011E5B-EA02-4B8B-B769-A19737C402AD}" type="presParOf" srcId="{EB933958-82AF-4F0A-A016-3EE1E2A5895D}" destId="{7DDB042D-1936-4908-A4B3-602ACD964BFD}" srcOrd="0" destOrd="0" presId="urn:microsoft.com/office/officeart/2005/8/layout/orgChart1"/>
    <dgm:cxn modelId="{643D60EC-BFFB-4DB0-B8AE-53EA9A0E89DE}" type="presParOf" srcId="{EB933958-82AF-4F0A-A016-3EE1E2A5895D}" destId="{C3290D73-BFD9-4A67-8FCB-3D0DF1313B8A}" srcOrd="1" destOrd="0" presId="urn:microsoft.com/office/officeart/2005/8/layout/orgChart1"/>
    <dgm:cxn modelId="{03C7F05E-EF65-4D62-B4DA-FC7BEDB1D38D}" type="presParOf" srcId="{ACF35240-AE6E-4B9E-BC58-831EA93FC298}" destId="{66662B3B-A753-48A5-B3D4-D7BB7B643BD7}" srcOrd="1" destOrd="0" presId="urn:microsoft.com/office/officeart/2005/8/layout/orgChart1"/>
    <dgm:cxn modelId="{7E0FD78F-95D1-4544-B2AA-3FD505F0419B}" type="presParOf" srcId="{ACF35240-AE6E-4B9E-BC58-831EA93FC298}" destId="{7B5DA1BE-0204-4B21-8F63-9C30CAB78CAB}" srcOrd="2" destOrd="0" presId="urn:microsoft.com/office/officeart/2005/8/layout/orgChart1"/>
    <dgm:cxn modelId="{F1B4AE74-BEB1-4CDC-8F0A-BBA73865D37B}" type="presParOf" srcId="{1CF3C5E4-A3C1-40E3-A127-C2CD6868E475}" destId="{5E27DEE9-48D6-4144-8DA7-3EAD052FB58B}" srcOrd="2" destOrd="0" presId="urn:microsoft.com/office/officeart/2005/8/layout/orgChart1"/>
    <dgm:cxn modelId="{1E0C22D5-8458-4293-8A69-4D954140B2B5}" type="presParOf" srcId="{1CF3C5E4-A3C1-40E3-A127-C2CD6868E475}" destId="{99870BF6-37D2-4A0D-8249-B878952CC92C}" srcOrd="3" destOrd="0" presId="urn:microsoft.com/office/officeart/2005/8/layout/orgChart1"/>
    <dgm:cxn modelId="{38139030-EB2E-4335-B781-0F6A09E6EA3B}" type="presParOf" srcId="{99870BF6-37D2-4A0D-8249-B878952CC92C}" destId="{E4C11842-F4CC-4B9F-9A31-FAF730E62C88}" srcOrd="0" destOrd="0" presId="urn:microsoft.com/office/officeart/2005/8/layout/orgChart1"/>
    <dgm:cxn modelId="{7642C1B0-AE27-46A7-91A3-FC1F718F5196}" type="presParOf" srcId="{E4C11842-F4CC-4B9F-9A31-FAF730E62C88}" destId="{37ADFEE9-796F-4466-A81D-829AC3C962AE}" srcOrd="0" destOrd="0" presId="urn:microsoft.com/office/officeart/2005/8/layout/orgChart1"/>
    <dgm:cxn modelId="{D7CCC34E-F016-4BA2-A061-C1CDB135DBE9}" type="presParOf" srcId="{E4C11842-F4CC-4B9F-9A31-FAF730E62C88}" destId="{AAE3E057-C405-4F76-826F-BD4703BD011E}" srcOrd="1" destOrd="0" presId="urn:microsoft.com/office/officeart/2005/8/layout/orgChart1"/>
    <dgm:cxn modelId="{EF722BB8-E2CF-45F9-8805-1E56DFC8C6D9}" type="presParOf" srcId="{99870BF6-37D2-4A0D-8249-B878952CC92C}" destId="{5ED61AE5-70DE-4D38-B31D-AF77A3652BE4}" srcOrd="1" destOrd="0" presId="urn:microsoft.com/office/officeart/2005/8/layout/orgChart1"/>
    <dgm:cxn modelId="{698A788E-2707-40B0-8C8B-482C280DB148}" type="presParOf" srcId="{99870BF6-37D2-4A0D-8249-B878952CC92C}" destId="{A4D3CAAB-46EC-4129-BBB2-16AA23B0A748}" srcOrd="2" destOrd="0" presId="urn:microsoft.com/office/officeart/2005/8/layout/orgChart1"/>
    <dgm:cxn modelId="{2EDE7762-7DD4-4B9E-B5A2-86B7AF33A306}" type="presParOf" srcId="{1CF3C5E4-A3C1-40E3-A127-C2CD6868E475}" destId="{2694BE38-920F-402F-BE0E-6FBCA51372D2}" srcOrd="4" destOrd="0" presId="urn:microsoft.com/office/officeart/2005/8/layout/orgChart1"/>
    <dgm:cxn modelId="{AFB26AE9-9816-4A6A-A413-A59310299B4A}" type="presParOf" srcId="{1CF3C5E4-A3C1-40E3-A127-C2CD6868E475}" destId="{A18BFB93-E78C-498A-A6D6-4A9745ED008D}" srcOrd="5" destOrd="0" presId="urn:microsoft.com/office/officeart/2005/8/layout/orgChart1"/>
    <dgm:cxn modelId="{75053258-703C-4996-A341-534C49A3949E}" type="presParOf" srcId="{A18BFB93-E78C-498A-A6D6-4A9745ED008D}" destId="{BCB48B50-88D9-42DD-B418-934121BD6244}" srcOrd="0" destOrd="0" presId="urn:microsoft.com/office/officeart/2005/8/layout/orgChart1"/>
    <dgm:cxn modelId="{085BE4A5-7846-46B0-B3D8-659C2E364DA4}" type="presParOf" srcId="{BCB48B50-88D9-42DD-B418-934121BD6244}" destId="{B76F5259-13ED-429A-ACE4-6710D87CA642}" srcOrd="0" destOrd="0" presId="urn:microsoft.com/office/officeart/2005/8/layout/orgChart1"/>
    <dgm:cxn modelId="{20CC9BF9-12F1-44C2-9CDA-E561E2DC53C3}" type="presParOf" srcId="{BCB48B50-88D9-42DD-B418-934121BD6244}" destId="{D5886ADF-AE10-4913-8EBA-4DDEA33634CD}" srcOrd="1" destOrd="0" presId="urn:microsoft.com/office/officeart/2005/8/layout/orgChart1"/>
    <dgm:cxn modelId="{41009EE6-AE19-4E14-A34A-A5712B32839C}" type="presParOf" srcId="{A18BFB93-E78C-498A-A6D6-4A9745ED008D}" destId="{EFE12D73-3069-420D-8DD2-06D2E8921ECC}" srcOrd="1" destOrd="0" presId="urn:microsoft.com/office/officeart/2005/8/layout/orgChart1"/>
    <dgm:cxn modelId="{793B3B3A-246D-4811-822F-B922B42D26E3}" type="presParOf" srcId="{A18BFB93-E78C-498A-A6D6-4A9745ED008D}" destId="{12987071-E7FF-4447-B17E-5702B28183DC}" srcOrd="2" destOrd="0" presId="urn:microsoft.com/office/officeart/2005/8/layout/orgChart1"/>
    <dgm:cxn modelId="{3C62B5EE-F969-4389-9052-B5FDD19C8430}" type="presParOf" srcId="{F734B151-C4A1-4C98-B490-DC0B3A785E4E}" destId="{7F37F89A-73E1-495F-ADC3-43C17222322E}" srcOrd="2" destOrd="0" presId="urn:microsoft.com/office/officeart/2005/8/layout/orgChart1"/>
    <dgm:cxn modelId="{D49CE6A3-ED71-40A1-93FC-24F1DA4F253A}" type="presParOf" srcId="{765B40D6-F2A3-4170-9507-910C7D698033}" destId="{A1FC3926-C5DC-415A-998E-07DE6B4721B4}" srcOrd="2" destOrd="0" presId="urn:microsoft.com/office/officeart/2005/8/layout/orgChart1"/>
    <dgm:cxn modelId="{C7FFD6A9-FF34-433C-BE13-F648014B5C07}" type="presParOf" srcId="{765B40D6-F2A3-4170-9507-910C7D698033}" destId="{DD45321E-AD1E-46A4-8308-7B74C6A0E9E7}" srcOrd="3" destOrd="0" presId="urn:microsoft.com/office/officeart/2005/8/layout/orgChart1"/>
    <dgm:cxn modelId="{55E98CDD-4978-4561-8E79-1B655C3B5E63}" type="presParOf" srcId="{DD45321E-AD1E-46A4-8308-7B74C6A0E9E7}" destId="{8C502452-1125-463D-817B-E417F07B5B52}" srcOrd="0" destOrd="0" presId="urn:microsoft.com/office/officeart/2005/8/layout/orgChart1"/>
    <dgm:cxn modelId="{DD8FBB5C-4F52-4CC5-8CF7-A31B911CE33A}" type="presParOf" srcId="{8C502452-1125-463D-817B-E417F07B5B52}" destId="{F5D57871-8BD2-4D87-A9C1-CD2E85AB2063}" srcOrd="0" destOrd="0" presId="urn:microsoft.com/office/officeart/2005/8/layout/orgChart1"/>
    <dgm:cxn modelId="{2E28EFC8-5243-4723-B9C3-8B47426B9507}" type="presParOf" srcId="{8C502452-1125-463D-817B-E417F07B5B52}" destId="{6A5C9377-EB34-4F1F-B069-93002837CDBD}" srcOrd="1" destOrd="0" presId="urn:microsoft.com/office/officeart/2005/8/layout/orgChart1"/>
    <dgm:cxn modelId="{2AF70DAE-6DFD-44CB-B615-4294D6BAD8D3}" type="presParOf" srcId="{DD45321E-AD1E-46A4-8308-7B74C6A0E9E7}" destId="{37EF3606-D103-4413-9A2E-D2D1C2690E3B}" srcOrd="1" destOrd="0" presId="urn:microsoft.com/office/officeart/2005/8/layout/orgChart1"/>
    <dgm:cxn modelId="{94A4D7AB-B77F-4AB3-BB03-D15E49EF7BF9}" type="presParOf" srcId="{37EF3606-D103-4413-9A2E-D2D1C2690E3B}" destId="{368D5737-F7B5-4C2A-B129-6547AEFC904B}" srcOrd="0" destOrd="0" presId="urn:microsoft.com/office/officeart/2005/8/layout/orgChart1"/>
    <dgm:cxn modelId="{963DC9FF-B0E4-47E7-8B75-283B3FDD44D3}" type="presParOf" srcId="{37EF3606-D103-4413-9A2E-D2D1C2690E3B}" destId="{A97C44DF-341B-4403-B3D4-147E52353EE3}" srcOrd="1" destOrd="0" presId="urn:microsoft.com/office/officeart/2005/8/layout/orgChart1"/>
    <dgm:cxn modelId="{700435D5-DA24-454D-A3A8-AC637CF2A074}" type="presParOf" srcId="{A97C44DF-341B-4403-B3D4-147E52353EE3}" destId="{D6BC9856-6E53-4967-85B3-8604A5AE16C9}" srcOrd="0" destOrd="0" presId="urn:microsoft.com/office/officeart/2005/8/layout/orgChart1"/>
    <dgm:cxn modelId="{73E42BDA-6EDB-4764-A526-8234794A9B28}" type="presParOf" srcId="{D6BC9856-6E53-4967-85B3-8604A5AE16C9}" destId="{E0E95209-3916-41DD-AD26-1904A76D73DD}" srcOrd="0" destOrd="0" presId="urn:microsoft.com/office/officeart/2005/8/layout/orgChart1"/>
    <dgm:cxn modelId="{1230B031-3102-488D-91FA-BE1102674CC9}" type="presParOf" srcId="{D6BC9856-6E53-4967-85B3-8604A5AE16C9}" destId="{070E9EB2-9602-4AB8-8171-0B5527F4082B}" srcOrd="1" destOrd="0" presId="urn:microsoft.com/office/officeart/2005/8/layout/orgChart1"/>
    <dgm:cxn modelId="{FBB3A0E4-C9F9-4454-868E-DE0163676548}" type="presParOf" srcId="{A97C44DF-341B-4403-B3D4-147E52353EE3}" destId="{5A8CC298-7532-4F4B-80C6-EDB5F428A4BF}" srcOrd="1" destOrd="0" presId="urn:microsoft.com/office/officeart/2005/8/layout/orgChart1"/>
    <dgm:cxn modelId="{AE003D67-B97F-4361-BD09-1A6CE0225F74}" type="presParOf" srcId="{A97C44DF-341B-4403-B3D4-147E52353EE3}" destId="{5CB3CD16-9B31-48CB-8A7E-6E0F415124C8}" srcOrd="2" destOrd="0" presId="urn:microsoft.com/office/officeart/2005/8/layout/orgChart1"/>
    <dgm:cxn modelId="{2C85F748-3CC5-4CA4-8FB1-DFA4538CE95B}" type="presParOf" srcId="{DD45321E-AD1E-46A4-8308-7B74C6A0E9E7}" destId="{D4AE8B38-9747-4B79-92E8-6BCB0FA608D4}" srcOrd="2" destOrd="0" presId="urn:microsoft.com/office/officeart/2005/8/layout/orgChart1"/>
    <dgm:cxn modelId="{61ABD361-BDC6-4B11-B2E1-75D82C5C6875}" type="presParOf" srcId="{1044A5FA-3F18-4CD9-B9A2-F0CD90C76B35}" destId="{9B3A79EC-A38F-41E8-8A20-42CCE86F63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D1BCD80-A289-4753-89A9-08E3EDA9B07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40304D92-845E-4959-9D9D-38DEB2DD43BB}" type="par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A053173E-12A6-463F-95A3-93FDEB2B57AA}" type="sib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F9DC2850-A1F8-4A92-AE32-EAC5B9DF17F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London</a:t>
          </a:r>
          <a:endParaRPr lang="en-US" sz="2000" dirty="0">
            <a:latin typeface="Gill Sans MT" pitchFamily="34" charset="0"/>
          </a:endParaRPr>
        </a:p>
      </dgm:t>
    </dgm:pt>
    <dgm:pt modelId="{A988EA30-FD68-49C6-9A61-7B07355B1465}" type="par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3A38596-ECDE-4D8A-913E-0DA209FA83A0}" type="sib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9BED9FC-E480-42C4-B6AE-83FCFB88805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Others</a:t>
          </a:r>
          <a:endParaRPr lang="en-US" sz="2000" dirty="0">
            <a:latin typeface="Gill Sans MT" pitchFamily="34" charset="0"/>
          </a:endParaRPr>
        </a:p>
      </dgm:t>
    </dgm:pt>
    <dgm:pt modelId="{FB60C884-6D1A-45D3-8820-9A3FFEA89F2B}" type="sib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9C4A01F-4E49-4CD0-9201-7A97613D22C6}" type="par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956E139-486C-4C54-9B1D-A6EDA4C9F310}">
      <dgm:prSet phldrT="[Text]" custT="1"/>
      <dgm:spPr>
        <a:gradFill rotWithShape="0">
          <a:gsLst>
            <a:gs pos="0">
              <a:schemeClr val="tx2">
                <a:lumMod val="50000"/>
              </a:schemeClr>
            </a:gs>
            <a:gs pos="100000">
              <a:schemeClr val="tx2">
                <a:lumMod val="75000"/>
              </a:schemeClr>
            </a:gs>
          </a:gsLst>
          <a:lin ang="5400000" scaled="1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659CB62A-9D89-4342-8D19-FF04BD144861}" type="sib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40F6E0C-E67B-42B0-A75D-E71D89E87D2F}" type="par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41808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3251666E-BD92-4284-82F8-25ACE8838765}" type="pres">
      <dgm:prSet presAssocID="{40304D92-845E-4959-9D9D-38DEB2DD43B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ACF35240-AE6E-4B9E-BC58-831EA93FC298}" type="pres">
      <dgm:prSet presAssocID="{8D1BCD80-A289-4753-89A9-08E3EDA9B073}" presName="hierRoot2" presStyleCnt="0">
        <dgm:presLayoutVars>
          <dgm:hierBranch val="init"/>
        </dgm:presLayoutVars>
      </dgm:prSet>
      <dgm:spPr/>
    </dgm:pt>
    <dgm:pt modelId="{EB933958-82AF-4F0A-A016-3EE1E2A5895D}" type="pres">
      <dgm:prSet presAssocID="{8D1BCD80-A289-4753-89A9-08E3EDA9B073}" presName="rootComposite" presStyleCnt="0"/>
      <dgm:spPr/>
    </dgm:pt>
    <dgm:pt modelId="{7DDB042D-1936-4908-A4B3-602ACD964BFD}" type="pres">
      <dgm:prSet presAssocID="{8D1BCD80-A289-4753-89A9-08E3EDA9B073}" presName="rootText" presStyleLbl="node3" presStyleIdx="0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290D73-BFD9-4A67-8FCB-3D0DF1313B8A}" type="pres">
      <dgm:prSet presAssocID="{8D1BCD80-A289-4753-89A9-08E3EDA9B073}" presName="rootConnector" presStyleLbl="node3" presStyleIdx="0" presStyleCnt="4"/>
      <dgm:spPr/>
      <dgm:t>
        <a:bodyPr/>
        <a:lstStyle/>
        <a:p>
          <a:endParaRPr lang="en-US"/>
        </a:p>
      </dgm:t>
    </dgm:pt>
    <dgm:pt modelId="{66662B3B-A753-48A5-B3D4-D7BB7B643BD7}" type="pres">
      <dgm:prSet presAssocID="{8D1BCD80-A289-4753-89A9-08E3EDA9B073}" presName="hierChild4" presStyleCnt="0"/>
      <dgm:spPr/>
    </dgm:pt>
    <dgm:pt modelId="{7B5DA1BE-0204-4B21-8F63-9C30CAB78CAB}" type="pres">
      <dgm:prSet presAssocID="{8D1BCD80-A289-4753-89A9-08E3EDA9B073}" presName="hierChild5" presStyleCnt="0"/>
      <dgm:spPr/>
    </dgm:pt>
    <dgm:pt modelId="{5E27DEE9-48D6-4144-8DA7-3EAD052FB58B}" type="pres">
      <dgm:prSet presAssocID="{A988EA30-FD68-49C6-9A61-7B07355B1465}" presName="Name37" presStyleLbl="parChTrans1D3" presStyleIdx="1" presStyleCnt="4"/>
      <dgm:spPr/>
      <dgm:t>
        <a:bodyPr/>
        <a:lstStyle/>
        <a:p>
          <a:endParaRPr lang="en-US"/>
        </a:p>
      </dgm:t>
    </dgm:pt>
    <dgm:pt modelId="{99870BF6-37D2-4A0D-8249-B878952CC92C}" type="pres">
      <dgm:prSet presAssocID="{F9DC2850-A1F8-4A92-AE32-EAC5B9DF17F0}" presName="hierRoot2" presStyleCnt="0">
        <dgm:presLayoutVars>
          <dgm:hierBranch val="init"/>
        </dgm:presLayoutVars>
      </dgm:prSet>
      <dgm:spPr/>
    </dgm:pt>
    <dgm:pt modelId="{E4C11842-F4CC-4B9F-9A31-FAF730E62C88}" type="pres">
      <dgm:prSet presAssocID="{F9DC2850-A1F8-4A92-AE32-EAC5B9DF17F0}" presName="rootComposite" presStyleCnt="0"/>
      <dgm:spPr/>
    </dgm:pt>
    <dgm:pt modelId="{37ADFEE9-796F-4466-A81D-829AC3C962AE}" type="pres">
      <dgm:prSet presAssocID="{F9DC2850-A1F8-4A92-AE32-EAC5B9DF17F0}" presName="rootText" presStyleLbl="node3" presStyleIdx="1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E3E057-C405-4F76-826F-BD4703BD011E}" type="pres">
      <dgm:prSet presAssocID="{F9DC2850-A1F8-4A92-AE32-EAC5B9DF17F0}" presName="rootConnector" presStyleLbl="node3" presStyleIdx="1" presStyleCnt="4"/>
      <dgm:spPr/>
      <dgm:t>
        <a:bodyPr/>
        <a:lstStyle/>
        <a:p>
          <a:endParaRPr lang="en-US"/>
        </a:p>
      </dgm:t>
    </dgm:pt>
    <dgm:pt modelId="{5ED61AE5-70DE-4D38-B31D-AF77A3652BE4}" type="pres">
      <dgm:prSet presAssocID="{F9DC2850-A1F8-4A92-AE32-EAC5B9DF17F0}" presName="hierChild4" presStyleCnt="0"/>
      <dgm:spPr/>
    </dgm:pt>
    <dgm:pt modelId="{A4D3CAAB-46EC-4129-BBB2-16AA23B0A748}" type="pres">
      <dgm:prSet presAssocID="{F9DC2850-A1F8-4A92-AE32-EAC5B9DF17F0}" presName="hierChild5" presStyleCnt="0"/>
      <dgm:spPr/>
    </dgm:pt>
    <dgm:pt modelId="{2694BE38-920F-402F-BE0E-6FBCA51372D2}" type="pres">
      <dgm:prSet presAssocID="{29C4A01F-4E49-4CD0-9201-7A97613D22C6}" presName="Name37" presStyleLbl="parChTrans1D3" presStyleIdx="2" presStyleCnt="4"/>
      <dgm:spPr/>
      <dgm:t>
        <a:bodyPr/>
        <a:lstStyle/>
        <a:p>
          <a:endParaRPr lang="en-US"/>
        </a:p>
      </dgm:t>
    </dgm:pt>
    <dgm:pt modelId="{A18BFB93-E78C-498A-A6D6-4A9745ED008D}" type="pres">
      <dgm:prSet presAssocID="{49BED9FC-E480-42C4-B6AE-83FCFB888053}" presName="hierRoot2" presStyleCnt="0">
        <dgm:presLayoutVars>
          <dgm:hierBranch val="init"/>
        </dgm:presLayoutVars>
      </dgm:prSet>
      <dgm:spPr/>
    </dgm:pt>
    <dgm:pt modelId="{BCB48B50-88D9-42DD-B418-934121BD6244}" type="pres">
      <dgm:prSet presAssocID="{49BED9FC-E480-42C4-B6AE-83FCFB888053}" presName="rootComposite" presStyleCnt="0"/>
      <dgm:spPr/>
    </dgm:pt>
    <dgm:pt modelId="{B76F5259-13ED-429A-ACE4-6710D87CA642}" type="pres">
      <dgm:prSet presAssocID="{49BED9FC-E480-42C4-B6AE-83FCFB888053}" presName="rootText" presStyleLbl="node3" presStyleIdx="2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86ADF-AE10-4913-8EBA-4DDEA33634CD}" type="pres">
      <dgm:prSet presAssocID="{49BED9FC-E480-42C4-B6AE-83FCFB8880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EFE12D73-3069-420D-8DD2-06D2E8921ECC}" type="pres">
      <dgm:prSet presAssocID="{49BED9FC-E480-42C4-B6AE-83FCFB888053}" presName="hierChild4" presStyleCnt="0"/>
      <dgm:spPr/>
    </dgm:pt>
    <dgm:pt modelId="{12987071-E7FF-4447-B17E-5702B28183DC}" type="pres">
      <dgm:prSet presAssocID="{49BED9FC-E480-42C4-B6AE-83FCFB888053}" presName="hierChild5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2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368D5737-F7B5-4C2A-B129-6547AEFC904B}" type="pres">
      <dgm:prSet presAssocID="{240F6E0C-E67B-42B0-A75D-E71D89E87D2F}" presName="Name37" presStyleLbl="parChTrans1D3" presStyleIdx="3" presStyleCnt="4"/>
      <dgm:spPr/>
      <dgm:t>
        <a:bodyPr/>
        <a:lstStyle/>
        <a:p>
          <a:endParaRPr lang="en-US"/>
        </a:p>
      </dgm:t>
    </dgm:pt>
    <dgm:pt modelId="{A97C44DF-341B-4403-B3D4-147E52353EE3}" type="pres">
      <dgm:prSet presAssocID="{7956E139-486C-4C54-9B1D-A6EDA4C9F310}" presName="hierRoot2" presStyleCnt="0">
        <dgm:presLayoutVars>
          <dgm:hierBranch val="init"/>
        </dgm:presLayoutVars>
      </dgm:prSet>
      <dgm:spPr/>
    </dgm:pt>
    <dgm:pt modelId="{D6BC9856-6E53-4967-85B3-8604A5AE16C9}" type="pres">
      <dgm:prSet presAssocID="{7956E139-486C-4C54-9B1D-A6EDA4C9F310}" presName="rootComposite" presStyleCnt="0"/>
      <dgm:spPr/>
    </dgm:pt>
    <dgm:pt modelId="{E0E95209-3916-41DD-AD26-1904A76D73DD}" type="pres">
      <dgm:prSet presAssocID="{7956E139-486C-4C54-9B1D-A6EDA4C9F310}" presName="rootText" presStyleLbl="node3" presStyleIdx="3" presStyleCnt="4" custScaleX="127465" custLinFactX="-42097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E9EB2-9602-4AB8-8171-0B5527F4082B}" type="pres">
      <dgm:prSet presAssocID="{7956E139-486C-4C54-9B1D-A6EDA4C9F310}" presName="rootConnector" presStyleLbl="node3" presStyleIdx="3" presStyleCnt="4"/>
      <dgm:spPr/>
      <dgm:t>
        <a:bodyPr/>
        <a:lstStyle/>
        <a:p>
          <a:endParaRPr lang="en-US"/>
        </a:p>
      </dgm:t>
    </dgm:pt>
    <dgm:pt modelId="{5A8CC298-7532-4F4B-80C6-EDB5F428A4BF}" type="pres">
      <dgm:prSet presAssocID="{7956E139-486C-4C54-9B1D-A6EDA4C9F310}" presName="hierChild4" presStyleCnt="0"/>
      <dgm:spPr/>
    </dgm:pt>
    <dgm:pt modelId="{5CB3CD16-9B31-48CB-8A7E-6E0F415124C8}" type="pres">
      <dgm:prSet presAssocID="{7956E139-486C-4C54-9B1D-A6EDA4C9F310}" presName="hierChild5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</dgm:ptLst>
  <dgm:cxnLst>
    <dgm:cxn modelId="{F5E11A1F-0421-4CD8-BC1D-66A5ADD01E3F}" type="presOf" srcId="{84BB3171-D547-4EE0-975C-B1EE37E294B3}" destId="{F7EFF19D-C7A1-45EF-A642-85720BC4F226}" srcOrd="1" destOrd="0" presId="urn:microsoft.com/office/officeart/2005/8/layout/orgChart1"/>
    <dgm:cxn modelId="{8C3CC6F2-8BD2-41EF-8C4A-22C49ABE6117}" type="presOf" srcId="{A988EA30-FD68-49C6-9A61-7B07355B1465}" destId="{5E27DEE9-48D6-4144-8DA7-3EAD052FB58B}" srcOrd="0" destOrd="0" presId="urn:microsoft.com/office/officeart/2005/8/layout/orgChart1"/>
    <dgm:cxn modelId="{FD9600FC-9809-4E22-AA7A-A9D053D242F6}" srcId="{51097EB1-516E-4EC7-BD68-83E33CAF397F}" destId="{B587D8A3-6776-4852-8225-AA7C13B9DC0C}" srcOrd="1" destOrd="0" parTransId="{881E1EED-3ABE-4B57-A992-77DB54D31452}" sibTransId="{3BFEDC02-F77F-43F2-A5FF-5DF3929D4B1F}"/>
    <dgm:cxn modelId="{402F3924-10D2-4C7D-95BE-0D9FC7B0AA66}" type="presOf" srcId="{40304D92-845E-4959-9D9D-38DEB2DD43BB}" destId="{3251666E-BD92-4284-82F8-25ACE8838765}" srcOrd="0" destOrd="0" presId="urn:microsoft.com/office/officeart/2005/8/layout/orgChart1"/>
    <dgm:cxn modelId="{728E9049-FE38-4222-AB93-F9AA3E342CB2}" type="presOf" srcId="{49BED9FC-E480-42C4-B6AE-83FCFB888053}" destId="{B76F5259-13ED-429A-ACE4-6710D87CA642}" srcOrd="0" destOrd="0" presId="urn:microsoft.com/office/officeart/2005/8/layout/orgChart1"/>
    <dgm:cxn modelId="{1ECC2A3F-9427-47BE-973F-4DCFD4462726}" srcId="{84BB3171-D547-4EE0-975C-B1EE37E294B3}" destId="{8D1BCD80-A289-4753-89A9-08E3EDA9B073}" srcOrd="0" destOrd="0" parTransId="{40304D92-845E-4959-9D9D-38DEB2DD43BB}" sibTransId="{A053173E-12A6-463F-95A3-93FDEB2B57AA}"/>
    <dgm:cxn modelId="{CDE92D9F-AAAA-403C-A4B5-3099E9F509AE}" type="presOf" srcId="{7A02260D-2D79-48F4-BBE6-5BA4879B0CE3}" destId="{1E270467-069D-4549-B306-AD002CDD1837}" srcOrd="0" destOrd="0" presId="urn:microsoft.com/office/officeart/2005/8/layout/orgChart1"/>
    <dgm:cxn modelId="{85C5D917-F8EE-4406-BCC7-43BE4A81E639}" type="presOf" srcId="{32311DAE-60AB-4328-B6C4-AB469884960A}" destId="{656302AA-031A-47B9-B232-3F6F0DA30E04}" srcOrd="0" destOrd="0" presId="urn:microsoft.com/office/officeart/2005/8/layout/orgChart1"/>
    <dgm:cxn modelId="{DD2550AB-D688-4654-84A7-2F39AFA71694}" type="presOf" srcId="{7956E139-486C-4C54-9B1D-A6EDA4C9F310}" destId="{070E9EB2-9602-4AB8-8171-0B5527F4082B}" srcOrd="1" destOrd="0" presId="urn:microsoft.com/office/officeart/2005/8/layout/orgChart1"/>
    <dgm:cxn modelId="{75303680-BD82-4AAE-8136-5BF421012345}" srcId="{51097EB1-516E-4EC7-BD68-83E33CAF397F}" destId="{84BB3171-D547-4EE0-975C-B1EE37E294B3}" srcOrd="0" destOrd="0" parTransId="{32311DAE-60AB-4328-B6C4-AB469884960A}" sibTransId="{CC95A488-F6CD-45C5-B122-455B1BBEA1E6}"/>
    <dgm:cxn modelId="{3FF1FE11-1182-4774-8FF6-A46BFBF539AB}" type="presOf" srcId="{7956E139-486C-4C54-9B1D-A6EDA4C9F310}" destId="{E0E95209-3916-41DD-AD26-1904A76D73DD}" srcOrd="0" destOrd="0" presId="urn:microsoft.com/office/officeart/2005/8/layout/orgChart1"/>
    <dgm:cxn modelId="{5EB7BBD4-5856-4A94-9D7F-4788D02C3825}" srcId="{84BB3171-D547-4EE0-975C-B1EE37E294B3}" destId="{49BED9FC-E480-42C4-B6AE-83FCFB888053}" srcOrd="2" destOrd="0" parTransId="{29C4A01F-4E49-4CD0-9201-7A97613D22C6}" sibTransId="{FB60C884-6D1A-45D3-8820-9A3FFEA89F2B}"/>
    <dgm:cxn modelId="{0A5A42ED-B2F9-4D66-9C66-0E931AE3A370}" type="presOf" srcId="{84BB3171-D547-4EE0-975C-B1EE37E294B3}" destId="{8F3A91CF-B24C-4BE9-ADFD-AD19EC7C71CC}" srcOrd="0" destOrd="0" presId="urn:microsoft.com/office/officeart/2005/8/layout/orgChart1"/>
    <dgm:cxn modelId="{CF71FC8D-D74F-4782-84E5-1D13D1C438A7}" type="presOf" srcId="{F9DC2850-A1F8-4A92-AE32-EAC5B9DF17F0}" destId="{AAE3E057-C405-4F76-826F-BD4703BD011E}" srcOrd="1" destOrd="0" presId="urn:microsoft.com/office/officeart/2005/8/layout/orgChart1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B94CBD6B-AF09-4D3F-ADB2-698B1E17189B}" type="presOf" srcId="{240F6E0C-E67B-42B0-A75D-E71D89E87D2F}" destId="{368D5737-F7B5-4C2A-B129-6547AEFC904B}" srcOrd="0" destOrd="0" presId="urn:microsoft.com/office/officeart/2005/8/layout/orgChart1"/>
    <dgm:cxn modelId="{AAE6DE8F-77DF-479D-B624-568AB586C619}" type="presOf" srcId="{51097EB1-516E-4EC7-BD68-83E33CAF397F}" destId="{D4D77FF8-A099-4EBC-B6AB-BA6A9371657F}" srcOrd="1" destOrd="0" presId="urn:microsoft.com/office/officeart/2005/8/layout/orgChart1"/>
    <dgm:cxn modelId="{8E7C62F6-27D1-4FF3-8B0A-A5ACE98B9746}" type="presOf" srcId="{8D1BCD80-A289-4753-89A9-08E3EDA9B073}" destId="{7DDB042D-1936-4908-A4B3-602ACD964BFD}" srcOrd="0" destOrd="0" presId="urn:microsoft.com/office/officeart/2005/8/layout/orgChart1"/>
    <dgm:cxn modelId="{13610318-CAC2-4F9E-9A8E-E16FE954EA85}" type="presOf" srcId="{881E1EED-3ABE-4B57-A992-77DB54D31452}" destId="{A1FC3926-C5DC-415A-998E-07DE6B4721B4}" srcOrd="0" destOrd="0" presId="urn:microsoft.com/office/officeart/2005/8/layout/orgChart1"/>
    <dgm:cxn modelId="{E46168D2-AA78-4E5C-AF7A-0F70332E0B0C}" type="presOf" srcId="{F9DC2850-A1F8-4A92-AE32-EAC5B9DF17F0}" destId="{37ADFEE9-796F-4466-A81D-829AC3C962AE}" srcOrd="0" destOrd="0" presId="urn:microsoft.com/office/officeart/2005/8/layout/orgChart1"/>
    <dgm:cxn modelId="{C855DE2F-0E2A-4EC1-93AA-7CB729AD10B7}" type="presOf" srcId="{29C4A01F-4E49-4CD0-9201-7A97613D22C6}" destId="{2694BE38-920F-402F-BE0E-6FBCA51372D2}" srcOrd="0" destOrd="0" presId="urn:microsoft.com/office/officeart/2005/8/layout/orgChart1"/>
    <dgm:cxn modelId="{DDA7829A-5185-44C0-A2BE-8D07B03F292F}" srcId="{B587D8A3-6776-4852-8225-AA7C13B9DC0C}" destId="{7956E139-486C-4C54-9B1D-A6EDA4C9F310}" srcOrd="0" destOrd="0" parTransId="{240F6E0C-E67B-42B0-A75D-E71D89E87D2F}" sibTransId="{659CB62A-9D89-4342-8D19-FF04BD144861}"/>
    <dgm:cxn modelId="{AEF7D46F-3841-4AB8-B996-B04BC20C49FF}" type="presOf" srcId="{49BED9FC-E480-42C4-B6AE-83FCFB888053}" destId="{D5886ADF-AE10-4913-8EBA-4DDEA33634CD}" srcOrd="1" destOrd="0" presId="urn:microsoft.com/office/officeart/2005/8/layout/orgChart1"/>
    <dgm:cxn modelId="{8650A1F8-D173-4B28-9D30-AA422EE77FF9}" type="presOf" srcId="{8D1BCD80-A289-4753-89A9-08E3EDA9B073}" destId="{C3290D73-BFD9-4A67-8FCB-3D0DF1313B8A}" srcOrd="1" destOrd="0" presId="urn:microsoft.com/office/officeart/2005/8/layout/orgChart1"/>
    <dgm:cxn modelId="{32414A1F-C67A-466E-9F15-ABFFBB5DEE83}" srcId="{84BB3171-D547-4EE0-975C-B1EE37E294B3}" destId="{F9DC2850-A1F8-4A92-AE32-EAC5B9DF17F0}" srcOrd="1" destOrd="0" parTransId="{A988EA30-FD68-49C6-9A61-7B07355B1465}" sibTransId="{13A38596-ECDE-4D8A-913E-0DA209FA83A0}"/>
    <dgm:cxn modelId="{BBCDB29F-1358-4221-AFAC-9EEB9718C1F5}" type="presOf" srcId="{51097EB1-516E-4EC7-BD68-83E33CAF397F}" destId="{44573FFB-DAE9-462A-BBAB-A7460594A8F6}" srcOrd="0" destOrd="0" presId="urn:microsoft.com/office/officeart/2005/8/layout/orgChart1"/>
    <dgm:cxn modelId="{FC81049A-6A1E-4B83-A4C5-C4D9B69FAAFF}" type="presOf" srcId="{B587D8A3-6776-4852-8225-AA7C13B9DC0C}" destId="{6A5C9377-EB34-4F1F-B069-93002837CDBD}" srcOrd="1" destOrd="0" presId="urn:microsoft.com/office/officeart/2005/8/layout/orgChart1"/>
    <dgm:cxn modelId="{185576AC-AA19-432C-8094-A7430243419A}" type="presOf" srcId="{B587D8A3-6776-4852-8225-AA7C13B9DC0C}" destId="{F5D57871-8BD2-4D87-A9C1-CD2E85AB2063}" srcOrd="0" destOrd="0" presId="urn:microsoft.com/office/officeart/2005/8/layout/orgChart1"/>
    <dgm:cxn modelId="{11C57B91-C080-4EA9-8DA2-A8500A794717}" type="presParOf" srcId="{1E270467-069D-4549-B306-AD002CDD1837}" destId="{1044A5FA-3F18-4CD9-B9A2-F0CD90C76B35}" srcOrd="0" destOrd="0" presId="urn:microsoft.com/office/officeart/2005/8/layout/orgChart1"/>
    <dgm:cxn modelId="{20BAD5CF-F475-460D-9B5D-982250056D08}" type="presParOf" srcId="{1044A5FA-3F18-4CD9-B9A2-F0CD90C76B35}" destId="{08402BF0-9877-4F1C-8665-555DED361B1F}" srcOrd="0" destOrd="0" presId="urn:microsoft.com/office/officeart/2005/8/layout/orgChart1"/>
    <dgm:cxn modelId="{E1083E20-B7DA-4D88-B753-CB745A699530}" type="presParOf" srcId="{08402BF0-9877-4F1C-8665-555DED361B1F}" destId="{44573FFB-DAE9-462A-BBAB-A7460594A8F6}" srcOrd="0" destOrd="0" presId="urn:microsoft.com/office/officeart/2005/8/layout/orgChart1"/>
    <dgm:cxn modelId="{45345CD0-4039-4D96-B06B-2CE111388F2F}" type="presParOf" srcId="{08402BF0-9877-4F1C-8665-555DED361B1F}" destId="{D4D77FF8-A099-4EBC-B6AB-BA6A9371657F}" srcOrd="1" destOrd="0" presId="urn:microsoft.com/office/officeart/2005/8/layout/orgChart1"/>
    <dgm:cxn modelId="{C9F71263-EDBF-4784-9C1B-74CB646DF4F7}" type="presParOf" srcId="{1044A5FA-3F18-4CD9-B9A2-F0CD90C76B35}" destId="{765B40D6-F2A3-4170-9507-910C7D698033}" srcOrd="1" destOrd="0" presId="urn:microsoft.com/office/officeart/2005/8/layout/orgChart1"/>
    <dgm:cxn modelId="{967A2244-492D-4C8E-A276-090089335546}" type="presParOf" srcId="{765B40D6-F2A3-4170-9507-910C7D698033}" destId="{656302AA-031A-47B9-B232-3F6F0DA30E04}" srcOrd="0" destOrd="0" presId="urn:microsoft.com/office/officeart/2005/8/layout/orgChart1"/>
    <dgm:cxn modelId="{28CDBA4A-7FA1-4CC1-9F65-F11336CEA725}" type="presParOf" srcId="{765B40D6-F2A3-4170-9507-910C7D698033}" destId="{F734B151-C4A1-4C98-B490-DC0B3A785E4E}" srcOrd="1" destOrd="0" presId="urn:microsoft.com/office/officeart/2005/8/layout/orgChart1"/>
    <dgm:cxn modelId="{62D9317A-D3AE-45D9-A529-FB5EC86D1AE3}" type="presParOf" srcId="{F734B151-C4A1-4C98-B490-DC0B3A785E4E}" destId="{013E4D27-2F57-489A-A678-F555DC38E1C9}" srcOrd="0" destOrd="0" presId="urn:microsoft.com/office/officeart/2005/8/layout/orgChart1"/>
    <dgm:cxn modelId="{23FB9FB5-280F-495D-9762-77B740C85FFB}" type="presParOf" srcId="{013E4D27-2F57-489A-A678-F555DC38E1C9}" destId="{8F3A91CF-B24C-4BE9-ADFD-AD19EC7C71CC}" srcOrd="0" destOrd="0" presId="urn:microsoft.com/office/officeart/2005/8/layout/orgChart1"/>
    <dgm:cxn modelId="{3BD23B26-A70E-4574-8761-3B80CB72CCCD}" type="presParOf" srcId="{013E4D27-2F57-489A-A678-F555DC38E1C9}" destId="{F7EFF19D-C7A1-45EF-A642-85720BC4F226}" srcOrd="1" destOrd="0" presId="urn:microsoft.com/office/officeart/2005/8/layout/orgChart1"/>
    <dgm:cxn modelId="{DE92772E-532A-4723-B350-848C41498E93}" type="presParOf" srcId="{F734B151-C4A1-4C98-B490-DC0B3A785E4E}" destId="{1CF3C5E4-A3C1-40E3-A127-C2CD6868E475}" srcOrd="1" destOrd="0" presId="urn:microsoft.com/office/officeart/2005/8/layout/orgChart1"/>
    <dgm:cxn modelId="{A6C6C21E-5BE8-4610-9563-B350C922245D}" type="presParOf" srcId="{1CF3C5E4-A3C1-40E3-A127-C2CD6868E475}" destId="{3251666E-BD92-4284-82F8-25ACE8838765}" srcOrd="0" destOrd="0" presId="urn:microsoft.com/office/officeart/2005/8/layout/orgChart1"/>
    <dgm:cxn modelId="{65AECA3E-45C3-4093-8805-8D489248AEDE}" type="presParOf" srcId="{1CF3C5E4-A3C1-40E3-A127-C2CD6868E475}" destId="{ACF35240-AE6E-4B9E-BC58-831EA93FC298}" srcOrd="1" destOrd="0" presId="urn:microsoft.com/office/officeart/2005/8/layout/orgChart1"/>
    <dgm:cxn modelId="{A17C20D3-C06F-4BC8-8779-E63D06ACE997}" type="presParOf" srcId="{ACF35240-AE6E-4B9E-BC58-831EA93FC298}" destId="{EB933958-82AF-4F0A-A016-3EE1E2A5895D}" srcOrd="0" destOrd="0" presId="urn:microsoft.com/office/officeart/2005/8/layout/orgChart1"/>
    <dgm:cxn modelId="{29B630B8-202E-43C9-99BF-88A59875098F}" type="presParOf" srcId="{EB933958-82AF-4F0A-A016-3EE1E2A5895D}" destId="{7DDB042D-1936-4908-A4B3-602ACD964BFD}" srcOrd="0" destOrd="0" presId="urn:microsoft.com/office/officeart/2005/8/layout/orgChart1"/>
    <dgm:cxn modelId="{880A476E-229A-47A3-8767-5C03C362CDD1}" type="presParOf" srcId="{EB933958-82AF-4F0A-A016-3EE1E2A5895D}" destId="{C3290D73-BFD9-4A67-8FCB-3D0DF1313B8A}" srcOrd="1" destOrd="0" presId="urn:microsoft.com/office/officeart/2005/8/layout/orgChart1"/>
    <dgm:cxn modelId="{ED586A2E-AA50-460C-A20F-01F356033CFC}" type="presParOf" srcId="{ACF35240-AE6E-4B9E-BC58-831EA93FC298}" destId="{66662B3B-A753-48A5-B3D4-D7BB7B643BD7}" srcOrd="1" destOrd="0" presId="urn:microsoft.com/office/officeart/2005/8/layout/orgChart1"/>
    <dgm:cxn modelId="{3A3A7504-9172-4794-A5C0-0E4AE9F72312}" type="presParOf" srcId="{ACF35240-AE6E-4B9E-BC58-831EA93FC298}" destId="{7B5DA1BE-0204-4B21-8F63-9C30CAB78CAB}" srcOrd="2" destOrd="0" presId="urn:microsoft.com/office/officeart/2005/8/layout/orgChart1"/>
    <dgm:cxn modelId="{C661B454-320E-4267-9D06-974CB4CE3EC1}" type="presParOf" srcId="{1CF3C5E4-A3C1-40E3-A127-C2CD6868E475}" destId="{5E27DEE9-48D6-4144-8DA7-3EAD052FB58B}" srcOrd="2" destOrd="0" presId="urn:microsoft.com/office/officeart/2005/8/layout/orgChart1"/>
    <dgm:cxn modelId="{7C66D270-49DE-4227-8434-1C1E0A35486B}" type="presParOf" srcId="{1CF3C5E4-A3C1-40E3-A127-C2CD6868E475}" destId="{99870BF6-37D2-4A0D-8249-B878952CC92C}" srcOrd="3" destOrd="0" presId="urn:microsoft.com/office/officeart/2005/8/layout/orgChart1"/>
    <dgm:cxn modelId="{0FA30398-59E2-4D8F-9167-6ED1E8BCA27D}" type="presParOf" srcId="{99870BF6-37D2-4A0D-8249-B878952CC92C}" destId="{E4C11842-F4CC-4B9F-9A31-FAF730E62C88}" srcOrd="0" destOrd="0" presId="urn:microsoft.com/office/officeart/2005/8/layout/orgChart1"/>
    <dgm:cxn modelId="{5CF68E68-A7F8-4EBF-A5D6-782715E6FD77}" type="presParOf" srcId="{E4C11842-F4CC-4B9F-9A31-FAF730E62C88}" destId="{37ADFEE9-796F-4466-A81D-829AC3C962AE}" srcOrd="0" destOrd="0" presId="urn:microsoft.com/office/officeart/2005/8/layout/orgChart1"/>
    <dgm:cxn modelId="{2E59D3D2-F2B1-486B-95A2-69E435304589}" type="presParOf" srcId="{E4C11842-F4CC-4B9F-9A31-FAF730E62C88}" destId="{AAE3E057-C405-4F76-826F-BD4703BD011E}" srcOrd="1" destOrd="0" presId="urn:microsoft.com/office/officeart/2005/8/layout/orgChart1"/>
    <dgm:cxn modelId="{787A1E48-7F6E-466B-9C20-0E1DD702E94F}" type="presParOf" srcId="{99870BF6-37D2-4A0D-8249-B878952CC92C}" destId="{5ED61AE5-70DE-4D38-B31D-AF77A3652BE4}" srcOrd="1" destOrd="0" presId="urn:microsoft.com/office/officeart/2005/8/layout/orgChart1"/>
    <dgm:cxn modelId="{B85619FB-318E-4C0B-8A83-93126534E4D9}" type="presParOf" srcId="{99870BF6-37D2-4A0D-8249-B878952CC92C}" destId="{A4D3CAAB-46EC-4129-BBB2-16AA23B0A748}" srcOrd="2" destOrd="0" presId="urn:microsoft.com/office/officeart/2005/8/layout/orgChart1"/>
    <dgm:cxn modelId="{3EBF96C3-97BD-4E82-AC50-B28E7E827A0A}" type="presParOf" srcId="{1CF3C5E4-A3C1-40E3-A127-C2CD6868E475}" destId="{2694BE38-920F-402F-BE0E-6FBCA51372D2}" srcOrd="4" destOrd="0" presId="urn:microsoft.com/office/officeart/2005/8/layout/orgChart1"/>
    <dgm:cxn modelId="{BD71466C-6268-45C0-A07E-74923E13952C}" type="presParOf" srcId="{1CF3C5E4-A3C1-40E3-A127-C2CD6868E475}" destId="{A18BFB93-E78C-498A-A6D6-4A9745ED008D}" srcOrd="5" destOrd="0" presId="urn:microsoft.com/office/officeart/2005/8/layout/orgChart1"/>
    <dgm:cxn modelId="{77F7D217-3A5B-459B-8B51-40EAEEDA2E8B}" type="presParOf" srcId="{A18BFB93-E78C-498A-A6D6-4A9745ED008D}" destId="{BCB48B50-88D9-42DD-B418-934121BD6244}" srcOrd="0" destOrd="0" presId="urn:microsoft.com/office/officeart/2005/8/layout/orgChart1"/>
    <dgm:cxn modelId="{596B97F0-F744-4167-834E-6735B1E1F219}" type="presParOf" srcId="{BCB48B50-88D9-42DD-B418-934121BD6244}" destId="{B76F5259-13ED-429A-ACE4-6710D87CA642}" srcOrd="0" destOrd="0" presId="urn:microsoft.com/office/officeart/2005/8/layout/orgChart1"/>
    <dgm:cxn modelId="{7F43E54E-20CD-4AAA-A276-951F9B5C971B}" type="presParOf" srcId="{BCB48B50-88D9-42DD-B418-934121BD6244}" destId="{D5886ADF-AE10-4913-8EBA-4DDEA33634CD}" srcOrd="1" destOrd="0" presId="urn:microsoft.com/office/officeart/2005/8/layout/orgChart1"/>
    <dgm:cxn modelId="{45538351-2A99-45FE-8B5A-6CB58FE88D1F}" type="presParOf" srcId="{A18BFB93-E78C-498A-A6D6-4A9745ED008D}" destId="{EFE12D73-3069-420D-8DD2-06D2E8921ECC}" srcOrd="1" destOrd="0" presId="urn:microsoft.com/office/officeart/2005/8/layout/orgChart1"/>
    <dgm:cxn modelId="{5C4D9802-EB68-47C0-93D6-9F7131AA76CC}" type="presParOf" srcId="{A18BFB93-E78C-498A-A6D6-4A9745ED008D}" destId="{12987071-E7FF-4447-B17E-5702B28183DC}" srcOrd="2" destOrd="0" presId="urn:microsoft.com/office/officeart/2005/8/layout/orgChart1"/>
    <dgm:cxn modelId="{2F4A504E-8861-4CC2-AB3C-62FA4ED33F3C}" type="presParOf" srcId="{F734B151-C4A1-4C98-B490-DC0B3A785E4E}" destId="{7F37F89A-73E1-495F-ADC3-43C17222322E}" srcOrd="2" destOrd="0" presId="urn:microsoft.com/office/officeart/2005/8/layout/orgChart1"/>
    <dgm:cxn modelId="{E11C5B4D-725F-4D75-9D9A-1B08D7781A17}" type="presParOf" srcId="{765B40D6-F2A3-4170-9507-910C7D698033}" destId="{A1FC3926-C5DC-415A-998E-07DE6B4721B4}" srcOrd="2" destOrd="0" presId="urn:microsoft.com/office/officeart/2005/8/layout/orgChart1"/>
    <dgm:cxn modelId="{B84FEF9B-F4DE-43C0-B8D0-CD4104A9737F}" type="presParOf" srcId="{765B40D6-F2A3-4170-9507-910C7D698033}" destId="{DD45321E-AD1E-46A4-8308-7B74C6A0E9E7}" srcOrd="3" destOrd="0" presId="urn:microsoft.com/office/officeart/2005/8/layout/orgChart1"/>
    <dgm:cxn modelId="{9CA7A765-4E64-4C69-AE43-D6EC931DB0F6}" type="presParOf" srcId="{DD45321E-AD1E-46A4-8308-7B74C6A0E9E7}" destId="{8C502452-1125-463D-817B-E417F07B5B52}" srcOrd="0" destOrd="0" presId="urn:microsoft.com/office/officeart/2005/8/layout/orgChart1"/>
    <dgm:cxn modelId="{D541F466-95CA-497D-AFCE-AFCF80475BD9}" type="presParOf" srcId="{8C502452-1125-463D-817B-E417F07B5B52}" destId="{F5D57871-8BD2-4D87-A9C1-CD2E85AB2063}" srcOrd="0" destOrd="0" presId="urn:microsoft.com/office/officeart/2005/8/layout/orgChart1"/>
    <dgm:cxn modelId="{F4A27720-5846-4D24-A06D-BE1B98960FB4}" type="presParOf" srcId="{8C502452-1125-463D-817B-E417F07B5B52}" destId="{6A5C9377-EB34-4F1F-B069-93002837CDBD}" srcOrd="1" destOrd="0" presId="urn:microsoft.com/office/officeart/2005/8/layout/orgChart1"/>
    <dgm:cxn modelId="{D30DBA1F-E0CB-45C2-8266-AD19965DC92F}" type="presParOf" srcId="{DD45321E-AD1E-46A4-8308-7B74C6A0E9E7}" destId="{37EF3606-D103-4413-9A2E-D2D1C2690E3B}" srcOrd="1" destOrd="0" presId="urn:microsoft.com/office/officeart/2005/8/layout/orgChart1"/>
    <dgm:cxn modelId="{A2046E3B-4176-4E1F-AE0E-7ACC0289DD66}" type="presParOf" srcId="{37EF3606-D103-4413-9A2E-D2D1C2690E3B}" destId="{368D5737-F7B5-4C2A-B129-6547AEFC904B}" srcOrd="0" destOrd="0" presId="urn:microsoft.com/office/officeart/2005/8/layout/orgChart1"/>
    <dgm:cxn modelId="{ADB20089-1A0A-4576-A293-1A16CB53BABB}" type="presParOf" srcId="{37EF3606-D103-4413-9A2E-D2D1C2690E3B}" destId="{A97C44DF-341B-4403-B3D4-147E52353EE3}" srcOrd="1" destOrd="0" presId="urn:microsoft.com/office/officeart/2005/8/layout/orgChart1"/>
    <dgm:cxn modelId="{E0BD3030-5F5D-406B-8795-DC6AB560B93A}" type="presParOf" srcId="{A97C44DF-341B-4403-B3D4-147E52353EE3}" destId="{D6BC9856-6E53-4967-85B3-8604A5AE16C9}" srcOrd="0" destOrd="0" presId="urn:microsoft.com/office/officeart/2005/8/layout/orgChart1"/>
    <dgm:cxn modelId="{D6289B8C-72AD-4FD9-B067-1CD3D5D819F6}" type="presParOf" srcId="{D6BC9856-6E53-4967-85B3-8604A5AE16C9}" destId="{E0E95209-3916-41DD-AD26-1904A76D73DD}" srcOrd="0" destOrd="0" presId="urn:microsoft.com/office/officeart/2005/8/layout/orgChart1"/>
    <dgm:cxn modelId="{5F31220A-5F24-48BC-A125-CFB7A95C9224}" type="presParOf" srcId="{D6BC9856-6E53-4967-85B3-8604A5AE16C9}" destId="{070E9EB2-9602-4AB8-8171-0B5527F4082B}" srcOrd="1" destOrd="0" presId="urn:microsoft.com/office/officeart/2005/8/layout/orgChart1"/>
    <dgm:cxn modelId="{0366DE21-1C67-4531-8739-5BBF68367689}" type="presParOf" srcId="{A97C44DF-341B-4403-B3D4-147E52353EE3}" destId="{5A8CC298-7532-4F4B-80C6-EDB5F428A4BF}" srcOrd="1" destOrd="0" presId="urn:microsoft.com/office/officeart/2005/8/layout/orgChart1"/>
    <dgm:cxn modelId="{6EE24E28-FB34-4DEF-AD9B-473ADB2FE6F4}" type="presParOf" srcId="{A97C44DF-341B-4403-B3D4-147E52353EE3}" destId="{5CB3CD16-9B31-48CB-8A7E-6E0F415124C8}" srcOrd="2" destOrd="0" presId="urn:microsoft.com/office/officeart/2005/8/layout/orgChart1"/>
    <dgm:cxn modelId="{32798FF8-210D-4A33-AD2C-563C85309F0D}" type="presParOf" srcId="{DD45321E-AD1E-46A4-8308-7B74C6A0E9E7}" destId="{D4AE8B38-9747-4B79-92E8-6BCB0FA608D4}" srcOrd="2" destOrd="0" presId="urn:microsoft.com/office/officeart/2005/8/layout/orgChart1"/>
    <dgm:cxn modelId="{E59CEFDF-07D1-46DD-AD65-917DFDB0E9EB}" type="presParOf" srcId="{1044A5FA-3F18-4CD9-B9A2-F0CD90C76B35}" destId="{9B3A79EC-A38F-41E8-8A20-42CCE86F63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F9DC2850-A1F8-4A92-AE32-EAC5B9DF17F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London</a:t>
          </a:r>
          <a:endParaRPr lang="en-US" sz="2000" dirty="0">
            <a:latin typeface="Gill Sans MT" pitchFamily="34" charset="0"/>
          </a:endParaRPr>
        </a:p>
      </dgm:t>
    </dgm:pt>
    <dgm:pt modelId="{A988EA30-FD68-49C6-9A61-7B07355B1465}" type="par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3A38596-ECDE-4D8A-913E-0DA209FA83A0}" type="sib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9BED9FC-E480-42C4-B6AE-83FCFB88805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Others</a:t>
          </a:r>
          <a:endParaRPr lang="en-US" sz="2000" dirty="0">
            <a:latin typeface="Gill Sans MT" pitchFamily="34" charset="0"/>
          </a:endParaRPr>
        </a:p>
      </dgm:t>
    </dgm:pt>
    <dgm:pt modelId="{FB60C884-6D1A-45D3-8820-9A3FFEA89F2B}" type="sib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9C4A01F-4E49-4CD0-9201-7A97613D22C6}" type="par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D1BCD80-A289-4753-89A9-08E3EDA9B07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A053173E-12A6-463F-95A3-93FDEB2B57AA}" type="sib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0304D92-845E-4959-9D9D-38DEB2DD43BB}" type="par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956E139-486C-4C54-9B1D-A6EDA4C9F310}">
      <dgm:prSet phldrT="[Text]" custT="1"/>
      <dgm:spPr>
        <a:gradFill rotWithShape="0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659CB62A-9D89-4342-8D19-FF04BD144861}" type="sib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40F6E0C-E67B-42B0-A75D-E71D89E87D2F}" type="par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41808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3251666E-BD92-4284-82F8-25ACE8838765}" type="pres">
      <dgm:prSet presAssocID="{40304D92-845E-4959-9D9D-38DEB2DD43B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ACF35240-AE6E-4B9E-BC58-831EA93FC298}" type="pres">
      <dgm:prSet presAssocID="{8D1BCD80-A289-4753-89A9-08E3EDA9B073}" presName="hierRoot2" presStyleCnt="0">
        <dgm:presLayoutVars>
          <dgm:hierBranch val="init"/>
        </dgm:presLayoutVars>
      </dgm:prSet>
      <dgm:spPr/>
    </dgm:pt>
    <dgm:pt modelId="{EB933958-82AF-4F0A-A016-3EE1E2A5895D}" type="pres">
      <dgm:prSet presAssocID="{8D1BCD80-A289-4753-89A9-08E3EDA9B073}" presName="rootComposite" presStyleCnt="0"/>
      <dgm:spPr/>
    </dgm:pt>
    <dgm:pt modelId="{7DDB042D-1936-4908-A4B3-602ACD964BFD}" type="pres">
      <dgm:prSet presAssocID="{8D1BCD80-A289-4753-89A9-08E3EDA9B073}" presName="rootText" presStyleLbl="node3" presStyleIdx="0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290D73-BFD9-4A67-8FCB-3D0DF1313B8A}" type="pres">
      <dgm:prSet presAssocID="{8D1BCD80-A289-4753-89A9-08E3EDA9B073}" presName="rootConnector" presStyleLbl="node3" presStyleIdx="0" presStyleCnt="4"/>
      <dgm:spPr/>
      <dgm:t>
        <a:bodyPr/>
        <a:lstStyle/>
        <a:p>
          <a:endParaRPr lang="en-US"/>
        </a:p>
      </dgm:t>
    </dgm:pt>
    <dgm:pt modelId="{66662B3B-A753-48A5-B3D4-D7BB7B643BD7}" type="pres">
      <dgm:prSet presAssocID="{8D1BCD80-A289-4753-89A9-08E3EDA9B073}" presName="hierChild4" presStyleCnt="0"/>
      <dgm:spPr/>
    </dgm:pt>
    <dgm:pt modelId="{7B5DA1BE-0204-4B21-8F63-9C30CAB78CAB}" type="pres">
      <dgm:prSet presAssocID="{8D1BCD80-A289-4753-89A9-08E3EDA9B073}" presName="hierChild5" presStyleCnt="0"/>
      <dgm:spPr/>
    </dgm:pt>
    <dgm:pt modelId="{5E27DEE9-48D6-4144-8DA7-3EAD052FB58B}" type="pres">
      <dgm:prSet presAssocID="{A988EA30-FD68-49C6-9A61-7B07355B1465}" presName="Name37" presStyleLbl="parChTrans1D3" presStyleIdx="1" presStyleCnt="4"/>
      <dgm:spPr/>
      <dgm:t>
        <a:bodyPr/>
        <a:lstStyle/>
        <a:p>
          <a:endParaRPr lang="en-US"/>
        </a:p>
      </dgm:t>
    </dgm:pt>
    <dgm:pt modelId="{99870BF6-37D2-4A0D-8249-B878952CC92C}" type="pres">
      <dgm:prSet presAssocID="{F9DC2850-A1F8-4A92-AE32-EAC5B9DF17F0}" presName="hierRoot2" presStyleCnt="0">
        <dgm:presLayoutVars>
          <dgm:hierBranch val="init"/>
        </dgm:presLayoutVars>
      </dgm:prSet>
      <dgm:spPr/>
    </dgm:pt>
    <dgm:pt modelId="{E4C11842-F4CC-4B9F-9A31-FAF730E62C88}" type="pres">
      <dgm:prSet presAssocID="{F9DC2850-A1F8-4A92-AE32-EAC5B9DF17F0}" presName="rootComposite" presStyleCnt="0"/>
      <dgm:spPr/>
    </dgm:pt>
    <dgm:pt modelId="{37ADFEE9-796F-4466-A81D-829AC3C962AE}" type="pres">
      <dgm:prSet presAssocID="{F9DC2850-A1F8-4A92-AE32-EAC5B9DF17F0}" presName="rootText" presStyleLbl="node3" presStyleIdx="1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E3E057-C405-4F76-826F-BD4703BD011E}" type="pres">
      <dgm:prSet presAssocID="{F9DC2850-A1F8-4A92-AE32-EAC5B9DF17F0}" presName="rootConnector" presStyleLbl="node3" presStyleIdx="1" presStyleCnt="4"/>
      <dgm:spPr/>
      <dgm:t>
        <a:bodyPr/>
        <a:lstStyle/>
        <a:p>
          <a:endParaRPr lang="en-US"/>
        </a:p>
      </dgm:t>
    </dgm:pt>
    <dgm:pt modelId="{5ED61AE5-70DE-4D38-B31D-AF77A3652BE4}" type="pres">
      <dgm:prSet presAssocID="{F9DC2850-A1F8-4A92-AE32-EAC5B9DF17F0}" presName="hierChild4" presStyleCnt="0"/>
      <dgm:spPr/>
    </dgm:pt>
    <dgm:pt modelId="{A4D3CAAB-46EC-4129-BBB2-16AA23B0A748}" type="pres">
      <dgm:prSet presAssocID="{F9DC2850-A1F8-4A92-AE32-EAC5B9DF17F0}" presName="hierChild5" presStyleCnt="0"/>
      <dgm:spPr/>
    </dgm:pt>
    <dgm:pt modelId="{2694BE38-920F-402F-BE0E-6FBCA51372D2}" type="pres">
      <dgm:prSet presAssocID="{29C4A01F-4E49-4CD0-9201-7A97613D22C6}" presName="Name37" presStyleLbl="parChTrans1D3" presStyleIdx="2" presStyleCnt="4"/>
      <dgm:spPr/>
      <dgm:t>
        <a:bodyPr/>
        <a:lstStyle/>
        <a:p>
          <a:endParaRPr lang="en-US"/>
        </a:p>
      </dgm:t>
    </dgm:pt>
    <dgm:pt modelId="{A18BFB93-E78C-498A-A6D6-4A9745ED008D}" type="pres">
      <dgm:prSet presAssocID="{49BED9FC-E480-42C4-B6AE-83FCFB888053}" presName="hierRoot2" presStyleCnt="0">
        <dgm:presLayoutVars>
          <dgm:hierBranch val="init"/>
        </dgm:presLayoutVars>
      </dgm:prSet>
      <dgm:spPr/>
    </dgm:pt>
    <dgm:pt modelId="{BCB48B50-88D9-42DD-B418-934121BD6244}" type="pres">
      <dgm:prSet presAssocID="{49BED9FC-E480-42C4-B6AE-83FCFB888053}" presName="rootComposite" presStyleCnt="0"/>
      <dgm:spPr/>
    </dgm:pt>
    <dgm:pt modelId="{B76F5259-13ED-429A-ACE4-6710D87CA642}" type="pres">
      <dgm:prSet presAssocID="{49BED9FC-E480-42C4-B6AE-83FCFB888053}" presName="rootText" presStyleLbl="node3" presStyleIdx="2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86ADF-AE10-4913-8EBA-4DDEA33634CD}" type="pres">
      <dgm:prSet presAssocID="{49BED9FC-E480-42C4-B6AE-83FCFB8880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EFE12D73-3069-420D-8DD2-06D2E8921ECC}" type="pres">
      <dgm:prSet presAssocID="{49BED9FC-E480-42C4-B6AE-83FCFB888053}" presName="hierChild4" presStyleCnt="0"/>
      <dgm:spPr/>
    </dgm:pt>
    <dgm:pt modelId="{12987071-E7FF-4447-B17E-5702B28183DC}" type="pres">
      <dgm:prSet presAssocID="{49BED9FC-E480-42C4-B6AE-83FCFB888053}" presName="hierChild5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2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368D5737-F7B5-4C2A-B129-6547AEFC904B}" type="pres">
      <dgm:prSet presAssocID="{240F6E0C-E67B-42B0-A75D-E71D89E87D2F}" presName="Name37" presStyleLbl="parChTrans1D3" presStyleIdx="3" presStyleCnt="4"/>
      <dgm:spPr/>
      <dgm:t>
        <a:bodyPr/>
        <a:lstStyle/>
        <a:p>
          <a:endParaRPr lang="en-US"/>
        </a:p>
      </dgm:t>
    </dgm:pt>
    <dgm:pt modelId="{A97C44DF-341B-4403-B3D4-147E52353EE3}" type="pres">
      <dgm:prSet presAssocID="{7956E139-486C-4C54-9B1D-A6EDA4C9F310}" presName="hierRoot2" presStyleCnt="0">
        <dgm:presLayoutVars>
          <dgm:hierBranch val="init"/>
        </dgm:presLayoutVars>
      </dgm:prSet>
      <dgm:spPr/>
    </dgm:pt>
    <dgm:pt modelId="{D6BC9856-6E53-4967-85B3-8604A5AE16C9}" type="pres">
      <dgm:prSet presAssocID="{7956E139-486C-4C54-9B1D-A6EDA4C9F310}" presName="rootComposite" presStyleCnt="0"/>
      <dgm:spPr/>
    </dgm:pt>
    <dgm:pt modelId="{E0E95209-3916-41DD-AD26-1904A76D73DD}" type="pres">
      <dgm:prSet presAssocID="{7956E139-486C-4C54-9B1D-A6EDA4C9F310}" presName="rootText" presStyleLbl="node3" presStyleIdx="3" presStyleCnt="4" custScaleX="127465" custLinFactX="-42097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E9EB2-9602-4AB8-8171-0B5527F4082B}" type="pres">
      <dgm:prSet presAssocID="{7956E139-486C-4C54-9B1D-A6EDA4C9F310}" presName="rootConnector" presStyleLbl="node3" presStyleIdx="3" presStyleCnt="4"/>
      <dgm:spPr/>
      <dgm:t>
        <a:bodyPr/>
        <a:lstStyle/>
        <a:p>
          <a:endParaRPr lang="en-US"/>
        </a:p>
      </dgm:t>
    </dgm:pt>
    <dgm:pt modelId="{5A8CC298-7532-4F4B-80C6-EDB5F428A4BF}" type="pres">
      <dgm:prSet presAssocID="{7956E139-486C-4C54-9B1D-A6EDA4C9F310}" presName="hierChild4" presStyleCnt="0"/>
      <dgm:spPr/>
    </dgm:pt>
    <dgm:pt modelId="{5CB3CD16-9B31-48CB-8A7E-6E0F415124C8}" type="pres">
      <dgm:prSet presAssocID="{7956E139-486C-4C54-9B1D-A6EDA4C9F310}" presName="hierChild5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</dgm:ptLst>
  <dgm:cxnLst>
    <dgm:cxn modelId="{DDA7829A-5185-44C0-A2BE-8D07B03F292F}" srcId="{B587D8A3-6776-4852-8225-AA7C13B9DC0C}" destId="{7956E139-486C-4C54-9B1D-A6EDA4C9F310}" srcOrd="0" destOrd="0" parTransId="{240F6E0C-E67B-42B0-A75D-E71D89E87D2F}" sibTransId="{659CB62A-9D89-4342-8D19-FF04BD144861}"/>
    <dgm:cxn modelId="{8DBFF437-95D4-4BC9-AA19-2FCD150BF1BB}" type="presOf" srcId="{8D1BCD80-A289-4753-89A9-08E3EDA9B073}" destId="{7DDB042D-1936-4908-A4B3-602ACD964BFD}" srcOrd="0" destOrd="0" presId="urn:microsoft.com/office/officeart/2005/8/layout/orgChart1"/>
    <dgm:cxn modelId="{00551CF1-622B-421A-9E22-909EE192DB95}" type="presOf" srcId="{7956E139-486C-4C54-9B1D-A6EDA4C9F310}" destId="{070E9EB2-9602-4AB8-8171-0B5527F4082B}" srcOrd="1" destOrd="0" presId="urn:microsoft.com/office/officeart/2005/8/layout/orgChart1"/>
    <dgm:cxn modelId="{AE959831-E029-4A6B-839F-44E667CBCEF8}" type="presOf" srcId="{29C4A01F-4E49-4CD0-9201-7A97613D22C6}" destId="{2694BE38-920F-402F-BE0E-6FBCA51372D2}" srcOrd="0" destOrd="0" presId="urn:microsoft.com/office/officeart/2005/8/layout/orgChart1"/>
    <dgm:cxn modelId="{75303680-BD82-4AAE-8136-5BF421012345}" srcId="{51097EB1-516E-4EC7-BD68-83E33CAF397F}" destId="{84BB3171-D547-4EE0-975C-B1EE37E294B3}" srcOrd="0" destOrd="0" parTransId="{32311DAE-60AB-4328-B6C4-AB469884960A}" sibTransId="{CC95A488-F6CD-45C5-B122-455B1BBEA1E6}"/>
    <dgm:cxn modelId="{1D9BB7A3-BFC3-44D1-A94D-C13B38096ED8}" type="presOf" srcId="{8D1BCD80-A289-4753-89A9-08E3EDA9B073}" destId="{C3290D73-BFD9-4A67-8FCB-3D0DF1313B8A}" srcOrd="1" destOrd="0" presId="urn:microsoft.com/office/officeart/2005/8/layout/orgChart1"/>
    <dgm:cxn modelId="{5EB7BBD4-5856-4A94-9D7F-4788D02C3825}" srcId="{84BB3171-D547-4EE0-975C-B1EE37E294B3}" destId="{49BED9FC-E480-42C4-B6AE-83FCFB888053}" srcOrd="2" destOrd="0" parTransId="{29C4A01F-4E49-4CD0-9201-7A97613D22C6}" sibTransId="{FB60C884-6D1A-45D3-8820-9A3FFEA89F2B}"/>
    <dgm:cxn modelId="{32414A1F-C67A-466E-9F15-ABFFBB5DEE83}" srcId="{84BB3171-D547-4EE0-975C-B1EE37E294B3}" destId="{F9DC2850-A1F8-4A92-AE32-EAC5B9DF17F0}" srcOrd="1" destOrd="0" parTransId="{A988EA30-FD68-49C6-9A61-7B07355B1465}" sibTransId="{13A38596-ECDE-4D8A-913E-0DA209FA83A0}"/>
    <dgm:cxn modelId="{530AF25F-ACA3-4CA1-9D94-7A53B1CFE53C}" type="presOf" srcId="{F9DC2850-A1F8-4A92-AE32-EAC5B9DF17F0}" destId="{AAE3E057-C405-4F76-826F-BD4703BD011E}" srcOrd="1" destOrd="0" presId="urn:microsoft.com/office/officeart/2005/8/layout/orgChart1"/>
    <dgm:cxn modelId="{4D29712D-D1BA-41B9-AB5A-55B49C9C37C2}" type="presOf" srcId="{40304D92-845E-4959-9D9D-38DEB2DD43BB}" destId="{3251666E-BD92-4284-82F8-25ACE8838765}" srcOrd="0" destOrd="0" presId="urn:microsoft.com/office/officeart/2005/8/layout/orgChart1"/>
    <dgm:cxn modelId="{76C2A7D9-FC69-4ECE-8963-46987AC07AE0}" type="presOf" srcId="{49BED9FC-E480-42C4-B6AE-83FCFB888053}" destId="{B76F5259-13ED-429A-ACE4-6710D87CA642}" srcOrd="0" destOrd="0" presId="urn:microsoft.com/office/officeart/2005/8/layout/orgChart1"/>
    <dgm:cxn modelId="{FCBC35B9-2252-46EB-80C5-12E7C942FF75}" type="presOf" srcId="{B587D8A3-6776-4852-8225-AA7C13B9DC0C}" destId="{F5D57871-8BD2-4D87-A9C1-CD2E85AB2063}" srcOrd="0" destOrd="0" presId="urn:microsoft.com/office/officeart/2005/8/layout/orgChart1"/>
    <dgm:cxn modelId="{FFE098CA-70D8-4D5C-BE60-2FDBF5CFBBB1}" type="presOf" srcId="{84BB3171-D547-4EE0-975C-B1EE37E294B3}" destId="{8F3A91CF-B24C-4BE9-ADFD-AD19EC7C71CC}" srcOrd="0" destOrd="0" presId="urn:microsoft.com/office/officeart/2005/8/layout/orgChart1"/>
    <dgm:cxn modelId="{448E2856-EDEF-40E8-BF02-607AFF1634F6}" type="presOf" srcId="{32311DAE-60AB-4328-B6C4-AB469884960A}" destId="{656302AA-031A-47B9-B232-3F6F0DA30E04}" srcOrd="0" destOrd="0" presId="urn:microsoft.com/office/officeart/2005/8/layout/orgChart1"/>
    <dgm:cxn modelId="{74114D4B-DA85-4A00-A5F0-A867F87E0332}" type="presOf" srcId="{7956E139-486C-4C54-9B1D-A6EDA4C9F310}" destId="{E0E95209-3916-41DD-AD26-1904A76D73DD}" srcOrd="0" destOrd="0" presId="urn:microsoft.com/office/officeart/2005/8/layout/orgChart1"/>
    <dgm:cxn modelId="{687B52B5-A26C-42BE-8E7F-F9802C17A2CD}" type="presOf" srcId="{51097EB1-516E-4EC7-BD68-83E33CAF397F}" destId="{44573FFB-DAE9-462A-BBAB-A7460594A8F6}" srcOrd="0" destOrd="0" presId="urn:microsoft.com/office/officeart/2005/8/layout/orgChart1"/>
    <dgm:cxn modelId="{494237DE-FBC4-4B3F-810F-3F2B0723487D}" type="presOf" srcId="{240F6E0C-E67B-42B0-A75D-E71D89E87D2F}" destId="{368D5737-F7B5-4C2A-B129-6547AEFC904B}" srcOrd="0" destOrd="0" presId="urn:microsoft.com/office/officeart/2005/8/layout/orgChart1"/>
    <dgm:cxn modelId="{4103CDB1-AF46-4EEB-8557-BFB03074DF46}" type="presOf" srcId="{49BED9FC-E480-42C4-B6AE-83FCFB888053}" destId="{D5886ADF-AE10-4913-8EBA-4DDEA33634CD}" srcOrd="1" destOrd="0" presId="urn:microsoft.com/office/officeart/2005/8/layout/orgChart1"/>
    <dgm:cxn modelId="{83F404A0-431A-4729-A6E7-C453B9E128EF}" type="presOf" srcId="{F9DC2850-A1F8-4A92-AE32-EAC5B9DF17F0}" destId="{37ADFEE9-796F-4466-A81D-829AC3C962AE}" srcOrd="0" destOrd="0" presId="urn:microsoft.com/office/officeart/2005/8/layout/orgChart1"/>
    <dgm:cxn modelId="{1ECC2A3F-9427-47BE-973F-4DCFD4462726}" srcId="{84BB3171-D547-4EE0-975C-B1EE37E294B3}" destId="{8D1BCD80-A289-4753-89A9-08E3EDA9B073}" srcOrd="0" destOrd="0" parTransId="{40304D92-845E-4959-9D9D-38DEB2DD43BB}" sibTransId="{A053173E-12A6-463F-95A3-93FDEB2B57AA}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FD9600FC-9809-4E22-AA7A-A9D053D242F6}" srcId="{51097EB1-516E-4EC7-BD68-83E33CAF397F}" destId="{B587D8A3-6776-4852-8225-AA7C13B9DC0C}" srcOrd="1" destOrd="0" parTransId="{881E1EED-3ABE-4B57-A992-77DB54D31452}" sibTransId="{3BFEDC02-F77F-43F2-A5FF-5DF3929D4B1F}"/>
    <dgm:cxn modelId="{63CDEB54-8D9F-4666-848B-1716163238E7}" type="presOf" srcId="{881E1EED-3ABE-4B57-A992-77DB54D31452}" destId="{A1FC3926-C5DC-415A-998E-07DE6B4721B4}" srcOrd="0" destOrd="0" presId="urn:microsoft.com/office/officeart/2005/8/layout/orgChart1"/>
    <dgm:cxn modelId="{E02AC878-BBDD-4BEE-AD6B-B9EA0C85C678}" type="presOf" srcId="{7A02260D-2D79-48F4-BBE6-5BA4879B0CE3}" destId="{1E270467-069D-4549-B306-AD002CDD1837}" srcOrd="0" destOrd="0" presId="urn:microsoft.com/office/officeart/2005/8/layout/orgChart1"/>
    <dgm:cxn modelId="{1E2FC9F3-DE4D-4ADA-A943-72D48073430B}" type="presOf" srcId="{B587D8A3-6776-4852-8225-AA7C13B9DC0C}" destId="{6A5C9377-EB34-4F1F-B069-93002837CDBD}" srcOrd="1" destOrd="0" presId="urn:microsoft.com/office/officeart/2005/8/layout/orgChart1"/>
    <dgm:cxn modelId="{AA30A0FB-3A7E-46B5-97E6-75B404DA3A7D}" type="presOf" srcId="{84BB3171-D547-4EE0-975C-B1EE37E294B3}" destId="{F7EFF19D-C7A1-45EF-A642-85720BC4F226}" srcOrd="1" destOrd="0" presId="urn:microsoft.com/office/officeart/2005/8/layout/orgChart1"/>
    <dgm:cxn modelId="{4268F34D-512C-4844-9182-5C2533F99DFB}" type="presOf" srcId="{51097EB1-516E-4EC7-BD68-83E33CAF397F}" destId="{D4D77FF8-A099-4EBC-B6AB-BA6A9371657F}" srcOrd="1" destOrd="0" presId="urn:microsoft.com/office/officeart/2005/8/layout/orgChart1"/>
    <dgm:cxn modelId="{2616A7ED-0B6E-4E0E-9B87-6218B7B9D258}" type="presOf" srcId="{A988EA30-FD68-49C6-9A61-7B07355B1465}" destId="{5E27DEE9-48D6-4144-8DA7-3EAD052FB58B}" srcOrd="0" destOrd="0" presId="urn:microsoft.com/office/officeart/2005/8/layout/orgChart1"/>
    <dgm:cxn modelId="{B8C94477-F183-4E65-9967-5A854380B5EB}" type="presParOf" srcId="{1E270467-069D-4549-B306-AD002CDD1837}" destId="{1044A5FA-3F18-4CD9-B9A2-F0CD90C76B35}" srcOrd="0" destOrd="0" presId="urn:microsoft.com/office/officeart/2005/8/layout/orgChart1"/>
    <dgm:cxn modelId="{BFECE50C-E300-4FAF-A1BA-AD55A7E03649}" type="presParOf" srcId="{1044A5FA-3F18-4CD9-B9A2-F0CD90C76B35}" destId="{08402BF0-9877-4F1C-8665-555DED361B1F}" srcOrd="0" destOrd="0" presId="urn:microsoft.com/office/officeart/2005/8/layout/orgChart1"/>
    <dgm:cxn modelId="{47495906-77B1-406C-ACBB-DFF6D9CE3E08}" type="presParOf" srcId="{08402BF0-9877-4F1C-8665-555DED361B1F}" destId="{44573FFB-DAE9-462A-BBAB-A7460594A8F6}" srcOrd="0" destOrd="0" presId="urn:microsoft.com/office/officeart/2005/8/layout/orgChart1"/>
    <dgm:cxn modelId="{7BEE66BD-F809-4EE3-BE3F-47F1395F166B}" type="presParOf" srcId="{08402BF0-9877-4F1C-8665-555DED361B1F}" destId="{D4D77FF8-A099-4EBC-B6AB-BA6A9371657F}" srcOrd="1" destOrd="0" presId="urn:microsoft.com/office/officeart/2005/8/layout/orgChart1"/>
    <dgm:cxn modelId="{F60AD8EC-69D3-4B39-825E-3F5C93D478C9}" type="presParOf" srcId="{1044A5FA-3F18-4CD9-B9A2-F0CD90C76B35}" destId="{765B40D6-F2A3-4170-9507-910C7D698033}" srcOrd="1" destOrd="0" presId="urn:microsoft.com/office/officeart/2005/8/layout/orgChart1"/>
    <dgm:cxn modelId="{8D7BB5C6-51F0-484A-AFA5-D903CCCE9CB7}" type="presParOf" srcId="{765B40D6-F2A3-4170-9507-910C7D698033}" destId="{656302AA-031A-47B9-B232-3F6F0DA30E04}" srcOrd="0" destOrd="0" presId="urn:microsoft.com/office/officeart/2005/8/layout/orgChart1"/>
    <dgm:cxn modelId="{167FAD15-DCBF-451C-99A8-A5F6C97B4A44}" type="presParOf" srcId="{765B40D6-F2A3-4170-9507-910C7D698033}" destId="{F734B151-C4A1-4C98-B490-DC0B3A785E4E}" srcOrd="1" destOrd="0" presId="urn:microsoft.com/office/officeart/2005/8/layout/orgChart1"/>
    <dgm:cxn modelId="{E83737F8-9605-4AF0-BEB7-CDBA80B4113A}" type="presParOf" srcId="{F734B151-C4A1-4C98-B490-DC0B3A785E4E}" destId="{013E4D27-2F57-489A-A678-F555DC38E1C9}" srcOrd="0" destOrd="0" presId="urn:microsoft.com/office/officeart/2005/8/layout/orgChart1"/>
    <dgm:cxn modelId="{DF7B4944-02DB-40F5-8BE1-928A775C64D0}" type="presParOf" srcId="{013E4D27-2F57-489A-A678-F555DC38E1C9}" destId="{8F3A91CF-B24C-4BE9-ADFD-AD19EC7C71CC}" srcOrd="0" destOrd="0" presId="urn:microsoft.com/office/officeart/2005/8/layout/orgChart1"/>
    <dgm:cxn modelId="{77D17444-4721-42CA-BC0A-B61B2A68BB32}" type="presParOf" srcId="{013E4D27-2F57-489A-A678-F555DC38E1C9}" destId="{F7EFF19D-C7A1-45EF-A642-85720BC4F226}" srcOrd="1" destOrd="0" presId="urn:microsoft.com/office/officeart/2005/8/layout/orgChart1"/>
    <dgm:cxn modelId="{01C8B830-91EE-4A52-AD3B-6C975C386DB9}" type="presParOf" srcId="{F734B151-C4A1-4C98-B490-DC0B3A785E4E}" destId="{1CF3C5E4-A3C1-40E3-A127-C2CD6868E475}" srcOrd="1" destOrd="0" presId="urn:microsoft.com/office/officeart/2005/8/layout/orgChart1"/>
    <dgm:cxn modelId="{5D60C795-3DF8-4B5E-B90B-AC9915BD76BF}" type="presParOf" srcId="{1CF3C5E4-A3C1-40E3-A127-C2CD6868E475}" destId="{3251666E-BD92-4284-82F8-25ACE8838765}" srcOrd="0" destOrd="0" presId="urn:microsoft.com/office/officeart/2005/8/layout/orgChart1"/>
    <dgm:cxn modelId="{00238C5F-3CB2-4B46-8E1B-56D5EBF9394B}" type="presParOf" srcId="{1CF3C5E4-A3C1-40E3-A127-C2CD6868E475}" destId="{ACF35240-AE6E-4B9E-BC58-831EA93FC298}" srcOrd="1" destOrd="0" presId="urn:microsoft.com/office/officeart/2005/8/layout/orgChart1"/>
    <dgm:cxn modelId="{B62C2C98-1D30-43CC-9D70-58A66375CCF7}" type="presParOf" srcId="{ACF35240-AE6E-4B9E-BC58-831EA93FC298}" destId="{EB933958-82AF-4F0A-A016-3EE1E2A5895D}" srcOrd="0" destOrd="0" presId="urn:microsoft.com/office/officeart/2005/8/layout/orgChart1"/>
    <dgm:cxn modelId="{F323130E-45E2-44DC-BA0B-D1C582F9A503}" type="presParOf" srcId="{EB933958-82AF-4F0A-A016-3EE1E2A5895D}" destId="{7DDB042D-1936-4908-A4B3-602ACD964BFD}" srcOrd="0" destOrd="0" presId="urn:microsoft.com/office/officeart/2005/8/layout/orgChart1"/>
    <dgm:cxn modelId="{002CFBE2-5437-47A0-835F-AE0D91552E11}" type="presParOf" srcId="{EB933958-82AF-4F0A-A016-3EE1E2A5895D}" destId="{C3290D73-BFD9-4A67-8FCB-3D0DF1313B8A}" srcOrd="1" destOrd="0" presId="urn:microsoft.com/office/officeart/2005/8/layout/orgChart1"/>
    <dgm:cxn modelId="{274C36C9-19BF-4281-B0DA-83927992C170}" type="presParOf" srcId="{ACF35240-AE6E-4B9E-BC58-831EA93FC298}" destId="{66662B3B-A753-48A5-B3D4-D7BB7B643BD7}" srcOrd="1" destOrd="0" presId="urn:microsoft.com/office/officeart/2005/8/layout/orgChart1"/>
    <dgm:cxn modelId="{A9FAFC19-0850-4178-AC76-49F040A9D055}" type="presParOf" srcId="{ACF35240-AE6E-4B9E-BC58-831EA93FC298}" destId="{7B5DA1BE-0204-4B21-8F63-9C30CAB78CAB}" srcOrd="2" destOrd="0" presId="urn:microsoft.com/office/officeart/2005/8/layout/orgChart1"/>
    <dgm:cxn modelId="{0EE8746E-DD47-4DF6-94F7-A4033A8B937F}" type="presParOf" srcId="{1CF3C5E4-A3C1-40E3-A127-C2CD6868E475}" destId="{5E27DEE9-48D6-4144-8DA7-3EAD052FB58B}" srcOrd="2" destOrd="0" presId="urn:microsoft.com/office/officeart/2005/8/layout/orgChart1"/>
    <dgm:cxn modelId="{B522674F-0699-462F-BE96-5304CBC065FF}" type="presParOf" srcId="{1CF3C5E4-A3C1-40E3-A127-C2CD6868E475}" destId="{99870BF6-37D2-4A0D-8249-B878952CC92C}" srcOrd="3" destOrd="0" presId="urn:microsoft.com/office/officeart/2005/8/layout/orgChart1"/>
    <dgm:cxn modelId="{085A1F32-559B-48A9-AC68-C7FF665C222D}" type="presParOf" srcId="{99870BF6-37D2-4A0D-8249-B878952CC92C}" destId="{E4C11842-F4CC-4B9F-9A31-FAF730E62C88}" srcOrd="0" destOrd="0" presId="urn:microsoft.com/office/officeart/2005/8/layout/orgChart1"/>
    <dgm:cxn modelId="{F9B057DB-3287-4596-AD30-36F81789C6D0}" type="presParOf" srcId="{E4C11842-F4CC-4B9F-9A31-FAF730E62C88}" destId="{37ADFEE9-796F-4466-A81D-829AC3C962AE}" srcOrd="0" destOrd="0" presId="urn:microsoft.com/office/officeart/2005/8/layout/orgChart1"/>
    <dgm:cxn modelId="{4EFB614D-5ABB-40DB-9EAB-28F0F212FF56}" type="presParOf" srcId="{E4C11842-F4CC-4B9F-9A31-FAF730E62C88}" destId="{AAE3E057-C405-4F76-826F-BD4703BD011E}" srcOrd="1" destOrd="0" presId="urn:microsoft.com/office/officeart/2005/8/layout/orgChart1"/>
    <dgm:cxn modelId="{2822367B-5D35-4A5A-9419-6F045027F386}" type="presParOf" srcId="{99870BF6-37D2-4A0D-8249-B878952CC92C}" destId="{5ED61AE5-70DE-4D38-B31D-AF77A3652BE4}" srcOrd="1" destOrd="0" presId="urn:microsoft.com/office/officeart/2005/8/layout/orgChart1"/>
    <dgm:cxn modelId="{8E95DA18-4047-4C96-B577-FB29BD632A8D}" type="presParOf" srcId="{99870BF6-37D2-4A0D-8249-B878952CC92C}" destId="{A4D3CAAB-46EC-4129-BBB2-16AA23B0A748}" srcOrd="2" destOrd="0" presId="urn:microsoft.com/office/officeart/2005/8/layout/orgChart1"/>
    <dgm:cxn modelId="{04B307A1-70F5-451C-988A-06F040B84862}" type="presParOf" srcId="{1CF3C5E4-A3C1-40E3-A127-C2CD6868E475}" destId="{2694BE38-920F-402F-BE0E-6FBCA51372D2}" srcOrd="4" destOrd="0" presId="urn:microsoft.com/office/officeart/2005/8/layout/orgChart1"/>
    <dgm:cxn modelId="{69600443-D113-4579-B22F-5999287F0718}" type="presParOf" srcId="{1CF3C5E4-A3C1-40E3-A127-C2CD6868E475}" destId="{A18BFB93-E78C-498A-A6D6-4A9745ED008D}" srcOrd="5" destOrd="0" presId="urn:microsoft.com/office/officeart/2005/8/layout/orgChart1"/>
    <dgm:cxn modelId="{F435D834-7409-45BC-9E35-0140A96D4EE3}" type="presParOf" srcId="{A18BFB93-E78C-498A-A6D6-4A9745ED008D}" destId="{BCB48B50-88D9-42DD-B418-934121BD6244}" srcOrd="0" destOrd="0" presId="urn:microsoft.com/office/officeart/2005/8/layout/orgChart1"/>
    <dgm:cxn modelId="{C8940DAA-8314-49E8-A779-2F4F48857848}" type="presParOf" srcId="{BCB48B50-88D9-42DD-B418-934121BD6244}" destId="{B76F5259-13ED-429A-ACE4-6710D87CA642}" srcOrd="0" destOrd="0" presId="urn:microsoft.com/office/officeart/2005/8/layout/orgChart1"/>
    <dgm:cxn modelId="{B3D1E420-E03D-45BC-B084-31C5BDA7F0B9}" type="presParOf" srcId="{BCB48B50-88D9-42DD-B418-934121BD6244}" destId="{D5886ADF-AE10-4913-8EBA-4DDEA33634CD}" srcOrd="1" destOrd="0" presId="urn:microsoft.com/office/officeart/2005/8/layout/orgChart1"/>
    <dgm:cxn modelId="{F10025C7-7339-4C3D-BB74-F59937877647}" type="presParOf" srcId="{A18BFB93-E78C-498A-A6D6-4A9745ED008D}" destId="{EFE12D73-3069-420D-8DD2-06D2E8921ECC}" srcOrd="1" destOrd="0" presId="urn:microsoft.com/office/officeart/2005/8/layout/orgChart1"/>
    <dgm:cxn modelId="{85078F75-B4E9-43B4-985A-C3201FE00329}" type="presParOf" srcId="{A18BFB93-E78C-498A-A6D6-4A9745ED008D}" destId="{12987071-E7FF-4447-B17E-5702B28183DC}" srcOrd="2" destOrd="0" presId="urn:microsoft.com/office/officeart/2005/8/layout/orgChart1"/>
    <dgm:cxn modelId="{F74B6455-0E39-484C-AE7D-6C7B5B8DCF2F}" type="presParOf" srcId="{F734B151-C4A1-4C98-B490-DC0B3A785E4E}" destId="{7F37F89A-73E1-495F-ADC3-43C17222322E}" srcOrd="2" destOrd="0" presId="urn:microsoft.com/office/officeart/2005/8/layout/orgChart1"/>
    <dgm:cxn modelId="{1B9E06DD-E044-4A7B-8A11-47A4CB8DD541}" type="presParOf" srcId="{765B40D6-F2A3-4170-9507-910C7D698033}" destId="{A1FC3926-C5DC-415A-998E-07DE6B4721B4}" srcOrd="2" destOrd="0" presId="urn:microsoft.com/office/officeart/2005/8/layout/orgChart1"/>
    <dgm:cxn modelId="{FD9C8CCB-DB1B-479A-9616-85ED6A3B46D5}" type="presParOf" srcId="{765B40D6-F2A3-4170-9507-910C7D698033}" destId="{DD45321E-AD1E-46A4-8308-7B74C6A0E9E7}" srcOrd="3" destOrd="0" presId="urn:microsoft.com/office/officeart/2005/8/layout/orgChart1"/>
    <dgm:cxn modelId="{DD7D2200-E1CD-465E-91F3-44F50154F5D3}" type="presParOf" srcId="{DD45321E-AD1E-46A4-8308-7B74C6A0E9E7}" destId="{8C502452-1125-463D-817B-E417F07B5B52}" srcOrd="0" destOrd="0" presId="urn:microsoft.com/office/officeart/2005/8/layout/orgChart1"/>
    <dgm:cxn modelId="{2C1A4FA7-1AB7-417D-BD31-DA2245C8DAFC}" type="presParOf" srcId="{8C502452-1125-463D-817B-E417F07B5B52}" destId="{F5D57871-8BD2-4D87-A9C1-CD2E85AB2063}" srcOrd="0" destOrd="0" presId="urn:microsoft.com/office/officeart/2005/8/layout/orgChart1"/>
    <dgm:cxn modelId="{CA1D2566-CF96-48F3-BE75-32DA82E1000D}" type="presParOf" srcId="{8C502452-1125-463D-817B-E417F07B5B52}" destId="{6A5C9377-EB34-4F1F-B069-93002837CDBD}" srcOrd="1" destOrd="0" presId="urn:microsoft.com/office/officeart/2005/8/layout/orgChart1"/>
    <dgm:cxn modelId="{93165BC8-9BE3-4251-83CD-3F2B3605366F}" type="presParOf" srcId="{DD45321E-AD1E-46A4-8308-7B74C6A0E9E7}" destId="{37EF3606-D103-4413-9A2E-D2D1C2690E3B}" srcOrd="1" destOrd="0" presId="urn:microsoft.com/office/officeart/2005/8/layout/orgChart1"/>
    <dgm:cxn modelId="{AFCFCE39-ADAF-4810-9B83-550FF2155C98}" type="presParOf" srcId="{37EF3606-D103-4413-9A2E-D2D1C2690E3B}" destId="{368D5737-F7B5-4C2A-B129-6547AEFC904B}" srcOrd="0" destOrd="0" presId="urn:microsoft.com/office/officeart/2005/8/layout/orgChart1"/>
    <dgm:cxn modelId="{FBA73223-EBCF-41E9-8696-65877FA529CD}" type="presParOf" srcId="{37EF3606-D103-4413-9A2E-D2D1C2690E3B}" destId="{A97C44DF-341B-4403-B3D4-147E52353EE3}" srcOrd="1" destOrd="0" presId="urn:microsoft.com/office/officeart/2005/8/layout/orgChart1"/>
    <dgm:cxn modelId="{12603C09-C404-4B6B-8234-B0386D5E567B}" type="presParOf" srcId="{A97C44DF-341B-4403-B3D4-147E52353EE3}" destId="{D6BC9856-6E53-4967-85B3-8604A5AE16C9}" srcOrd="0" destOrd="0" presId="urn:microsoft.com/office/officeart/2005/8/layout/orgChart1"/>
    <dgm:cxn modelId="{A85598D5-2795-47CB-B2EE-928DF48A1F54}" type="presParOf" srcId="{D6BC9856-6E53-4967-85B3-8604A5AE16C9}" destId="{E0E95209-3916-41DD-AD26-1904A76D73DD}" srcOrd="0" destOrd="0" presId="urn:microsoft.com/office/officeart/2005/8/layout/orgChart1"/>
    <dgm:cxn modelId="{815FC57F-8569-4101-85E7-7018B04ACBD3}" type="presParOf" srcId="{D6BC9856-6E53-4967-85B3-8604A5AE16C9}" destId="{070E9EB2-9602-4AB8-8171-0B5527F4082B}" srcOrd="1" destOrd="0" presId="urn:microsoft.com/office/officeart/2005/8/layout/orgChart1"/>
    <dgm:cxn modelId="{F68AAF9E-B059-4A61-BB26-CFA77DB3E1F2}" type="presParOf" srcId="{A97C44DF-341B-4403-B3D4-147E52353EE3}" destId="{5A8CC298-7532-4F4B-80C6-EDB5F428A4BF}" srcOrd="1" destOrd="0" presId="urn:microsoft.com/office/officeart/2005/8/layout/orgChart1"/>
    <dgm:cxn modelId="{9DD26A4E-8558-4F18-A32B-041DCAE02A13}" type="presParOf" srcId="{A97C44DF-341B-4403-B3D4-147E52353EE3}" destId="{5CB3CD16-9B31-48CB-8A7E-6E0F415124C8}" srcOrd="2" destOrd="0" presId="urn:microsoft.com/office/officeart/2005/8/layout/orgChart1"/>
    <dgm:cxn modelId="{B30F636C-347B-43C8-BB04-A24EBBA221A3}" type="presParOf" srcId="{DD45321E-AD1E-46A4-8308-7B74C6A0E9E7}" destId="{D4AE8B38-9747-4B79-92E8-6BCB0FA608D4}" srcOrd="2" destOrd="0" presId="urn:microsoft.com/office/officeart/2005/8/layout/orgChart1"/>
    <dgm:cxn modelId="{2D74A8A3-B479-4CF3-B15E-D2D605EC80AA}" type="presParOf" srcId="{1044A5FA-3F18-4CD9-B9A2-F0CD90C76B35}" destId="{9B3A79EC-A38F-41E8-8A20-42CCE86F63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D1BCD80-A289-4753-89A9-08E3EDA9B07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40304D92-845E-4959-9D9D-38DEB2DD43BB}" type="par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A053173E-12A6-463F-95A3-93FDEB2B57AA}" type="sib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F9DC2850-A1F8-4A92-AE32-EAC5B9DF17F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London</a:t>
          </a:r>
          <a:endParaRPr lang="en-US" sz="2000" dirty="0">
            <a:latin typeface="Gill Sans MT" pitchFamily="34" charset="0"/>
          </a:endParaRPr>
        </a:p>
      </dgm:t>
    </dgm:pt>
    <dgm:pt modelId="{A988EA30-FD68-49C6-9A61-7B07355B1465}" type="par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3A38596-ECDE-4D8A-913E-0DA209FA83A0}" type="sib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9BED9FC-E480-42C4-B6AE-83FCFB88805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Others</a:t>
          </a:r>
          <a:endParaRPr lang="en-US" sz="2000" dirty="0">
            <a:latin typeface="Gill Sans MT" pitchFamily="34" charset="0"/>
          </a:endParaRPr>
        </a:p>
      </dgm:t>
    </dgm:pt>
    <dgm:pt modelId="{FB60C884-6D1A-45D3-8820-9A3FFEA89F2B}" type="sib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9C4A01F-4E49-4CD0-9201-7A97613D22C6}" type="par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956E139-486C-4C54-9B1D-A6EDA4C9F310}">
      <dgm:prSet phldrT="[Text]" custT="1"/>
      <dgm:spPr>
        <a:gradFill rotWithShape="0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659CB62A-9D89-4342-8D19-FF04BD144861}" type="sib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40F6E0C-E67B-42B0-A75D-E71D89E87D2F}" type="par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41808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3251666E-BD92-4284-82F8-25ACE8838765}" type="pres">
      <dgm:prSet presAssocID="{40304D92-845E-4959-9D9D-38DEB2DD43B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ACF35240-AE6E-4B9E-BC58-831EA93FC298}" type="pres">
      <dgm:prSet presAssocID="{8D1BCD80-A289-4753-89A9-08E3EDA9B073}" presName="hierRoot2" presStyleCnt="0">
        <dgm:presLayoutVars>
          <dgm:hierBranch val="init"/>
        </dgm:presLayoutVars>
      </dgm:prSet>
      <dgm:spPr/>
    </dgm:pt>
    <dgm:pt modelId="{EB933958-82AF-4F0A-A016-3EE1E2A5895D}" type="pres">
      <dgm:prSet presAssocID="{8D1BCD80-A289-4753-89A9-08E3EDA9B073}" presName="rootComposite" presStyleCnt="0"/>
      <dgm:spPr/>
    </dgm:pt>
    <dgm:pt modelId="{7DDB042D-1936-4908-A4B3-602ACD964BFD}" type="pres">
      <dgm:prSet presAssocID="{8D1BCD80-A289-4753-89A9-08E3EDA9B073}" presName="rootText" presStyleLbl="node3" presStyleIdx="0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290D73-BFD9-4A67-8FCB-3D0DF1313B8A}" type="pres">
      <dgm:prSet presAssocID="{8D1BCD80-A289-4753-89A9-08E3EDA9B073}" presName="rootConnector" presStyleLbl="node3" presStyleIdx="0" presStyleCnt="4"/>
      <dgm:spPr/>
      <dgm:t>
        <a:bodyPr/>
        <a:lstStyle/>
        <a:p>
          <a:endParaRPr lang="en-US"/>
        </a:p>
      </dgm:t>
    </dgm:pt>
    <dgm:pt modelId="{66662B3B-A753-48A5-B3D4-D7BB7B643BD7}" type="pres">
      <dgm:prSet presAssocID="{8D1BCD80-A289-4753-89A9-08E3EDA9B073}" presName="hierChild4" presStyleCnt="0"/>
      <dgm:spPr/>
    </dgm:pt>
    <dgm:pt modelId="{7B5DA1BE-0204-4B21-8F63-9C30CAB78CAB}" type="pres">
      <dgm:prSet presAssocID="{8D1BCD80-A289-4753-89A9-08E3EDA9B073}" presName="hierChild5" presStyleCnt="0"/>
      <dgm:spPr/>
    </dgm:pt>
    <dgm:pt modelId="{5E27DEE9-48D6-4144-8DA7-3EAD052FB58B}" type="pres">
      <dgm:prSet presAssocID="{A988EA30-FD68-49C6-9A61-7B07355B1465}" presName="Name37" presStyleLbl="parChTrans1D3" presStyleIdx="1" presStyleCnt="4"/>
      <dgm:spPr/>
      <dgm:t>
        <a:bodyPr/>
        <a:lstStyle/>
        <a:p>
          <a:endParaRPr lang="en-US"/>
        </a:p>
      </dgm:t>
    </dgm:pt>
    <dgm:pt modelId="{99870BF6-37D2-4A0D-8249-B878952CC92C}" type="pres">
      <dgm:prSet presAssocID="{F9DC2850-A1F8-4A92-AE32-EAC5B9DF17F0}" presName="hierRoot2" presStyleCnt="0">
        <dgm:presLayoutVars>
          <dgm:hierBranch val="init"/>
        </dgm:presLayoutVars>
      </dgm:prSet>
      <dgm:spPr/>
    </dgm:pt>
    <dgm:pt modelId="{E4C11842-F4CC-4B9F-9A31-FAF730E62C88}" type="pres">
      <dgm:prSet presAssocID="{F9DC2850-A1F8-4A92-AE32-EAC5B9DF17F0}" presName="rootComposite" presStyleCnt="0"/>
      <dgm:spPr/>
    </dgm:pt>
    <dgm:pt modelId="{37ADFEE9-796F-4466-A81D-829AC3C962AE}" type="pres">
      <dgm:prSet presAssocID="{F9DC2850-A1F8-4A92-AE32-EAC5B9DF17F0}" presName="rootText" presStyleLbl="node3" presStyleIdx="1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E3E057-C405-4F76-826F-BD4703BD011E}" type="pres">
      <dgm:prSet presAssocID="{F9DC2850-A1F8-4A92-AE32-EAC5B9DF17F0}" presName="rootConnector" presStyleLbl="node3" presStyleIdx="1" presStyleCnt="4"/>
      <dgm:spPr/>
      <dgm:t>
        <a:bodyPr/>
        <a:lstStyle/>
        <a:p>
          <a:endParaRPr lang="en-US"/>
        </a:p>
      </dgm:t>
    </dgm:pt>
    <dgm:pt modelId="{5ED61AE5-70DE-4D38-B31D-AF77A3652BE4}" type="pres">
      <dgm:prSet presAssocID="{F9DC2850-A1F8-4A92-AE32-EAC5B9DF17F0}" presName="hierChild4" presStyleCnt="0"/>
      <dgm:spPr/>
    </dgm:pt>
    <dgm:pt modelId="{A4D3CAAB-46EC-4129-BBB2-16AA23B0A748}" type="pres">
      <dgm:prSet presAssocID="{F9DC2850-A1F8-4A92-AE32-EAC5B9DF17F0}" presName="hierChild5" presStyleCnt="0"/>
      <dgm:spPr/>
    </dgm:pt>
    <dgm:pt modelId="{2694BE38-920F-402F-BE0E-6FBCA51372D2}" type="pres">
      <dgm:prSet presAssocID="{29C4A01F-4E49-4CD0-9201-7A97613D22C6}" presName="Name37" presStyleLbl="parChTrans1D3" presStyleIdx="2" presStyleCnt="4"/>
      <dgm:spPr/>
      <dgm:t>
        <a:bodyPr/>
        <a:lstStyle/>
        <a:p>
          <a:endParaRPr lang="en-US"/>
        </a:p>
      </dgm:t>
    </dgm:pt>
    <dgm:pt modelId="{A18BFB93-E78C-498A-A6D6-4A9745ED008D}" type="pres">
      <dgm:prSet presAssocID="{49BED9FC-E480-42C4-B6AE-83FCFB888053}" presName="hierRoot2" presStyleCnt="0">
        <dgm:presLayoutVars>
          <dgm:hierBranch val="init"/>
        </dgm:presLayoutVars>
      </dgm:prSet>
      <dgm:spPr/>
    </dgm:pt>
    <dgm:pt modelId="{BCB48B50-88D9-42DD-B418-934121BD6244}" type="pres">
      <dgm:prSet presAssocID="{49BED9FC-E480-42C4-B6AE-83FCFB888053}" presName="rootComposite" presStyleCnt="0"/>
      <dgm:spPr/>
    </dgm:pt>
    <dgm:pt modelId="{B76F5259-13ED-429A-ACE4-6710D87CA642}" type="pres">
      <dgm:prSet presAssocID="{49BED9FC-E480-42C4-B6AE-83FCFB888053}" presName="rootText" presStyleLbl="node3" presStyleIdx="2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86ADF-AE10-4913-8EBA-4DDEA33634CD}" type="pres">
      <dgm:prSet presAssocID="{49BED9FC-E480-42C4-B6AE-83FCFB8880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EFE12D73-3069-420D-8DD2-06D2E8921ECC}" type="pres">
      <dgm:prSet presAssocID="{49BED9FC-E480-42C4-B6AE-83FCFB888053}" presName="hierChild4" presStyleCnt="0"/>
      <dgm:spPr/>
    </dgm:pt>
    <dgm:pt modelId="{12987071-E7FF-4447-B17E-5702B28183DC}" type="pres">
      <dgm:prSet presAssocID="{49BED9FC-E480-42C4-B6AE-83FCFB888053}" presName="hierChild5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2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368D5737-F7B5-4C2A-B129-6547AEFC904B}" type="pres">
      <dgm:prSet presAssocID="{240F6E0C-E67B-42B0-A75D-E71D89E87D2F}" presName="Name37" presStyleLbl="parChTrans1D3" presStyleIdx="3" presStyleCnt="4"/>
      <dgm:spPr/>
      <dgm:t>
        <a:bodyPr/>
        <a:lstStyle/>
        <a:p>
          <a:endParaRPr lang="en-US"/>
        </a:p>
      </dgm:t>
    </dgm:pt>
    <dgm:pt modelId="{A97C44DF-341B-4403-B3D4-147E52353EE3}" type="pres">
      <dgm:prSet presAssocID="{7956E139-486C-4C54-9B1D-A6EDA4C9F310}" presName="hierRoot2" presStyleCnt="0">
        <dgm:presLayoutVars>
          <dgm:hierBranch val="init"/>
        </dgm:presLayoutVars>
      </dgm:prSet>
      <dgm:spPr/>
    </dgm:pt>
    <dgm:pt modelId="{D6BC9856-6E53-4967-85B3-8604A5AE16C9}" type="pres">
      <dgm:prSet presAssocID="{7956E139-486C-4C54-9B1D-A6EDA4C9F310}" presName="rootComposite" presStyleCnt="0"/>
      <dgm:spPr/>
    </dgm:pt>
    <dgm:pt modelId="{E0E95209-3916-41DD-AD26-1904A76D73DD}" type="pres">
      <dgm:prSet presAssocID="{7956E139-486C-4C54-9B1D-A6EDA4C9F310}" presName="rootText" presStyleLbl="node3" presStyleIdx="3" presStyleCnt="4" custScaleX="127465" custLinFactX="-42097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E9EB2-9602-4AB8-8171-0B5527F4082B}" type="pres">
      <dgm:prSet presAssocID="{7956E139-486C-4C54-9B1D-A6EDA4C9F310}" presName="rootConnector" presStyleLbl="node3" presStyleIdx="3" presStyleCnt="4"/>
      <dgm:spPr/>
      <dgm:t>
        <a:bodyPr/>
        <a:lstStyle/>
        <a:p>
          <a:endParaRPr lang="en-US"/>
        </a:p>
      </dgm:t>
    </dgm:pt>
    <dgm:pt modelId="{5A8CC298-7532-4F4B-80C6-EDB5F428A4BF}" type="pres">
      <dgm:prSet presAssocID="{7956E139-486C-4C54-9B1D-A6EDA4C9F310}" presName="hierChild4" presStyleCnt="0"/>
      <dgm:spPr/>
    </dgm:pt>
    <dgm:pt modelId="{5CB3CD16-9B31-48CB-8A7E-6E0F415124C8}" type="pres">
      <dgm:prSet presAssocID="{7956E139-486C-4C54-9B1D-A6EDA4C9F310}" presName="hierChild5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</dgm:ptLst>
  <dgm:cxnLst>
    <dgm:cxn modelId="{9F499E80-80AC-4DB6-BC89-926C1F0E5ECA}" type="presOf" srcId="{84BB3171-D547-4EE0-975C-B1EE37E294B3}" destId="{8F3A91CF-B24C-4BE9-ADFD-AD19EC7C71CC}" srcOrd="0" destOrd="0" presId="urn:microsoft.com/office/officeart/2005/8/layout/orgChart1"/>
    <dgm:cxn modelId="{7D34A8FE-FD8F-4401-ABC2-5DD549B9E29A}" type="presOf" srcId="{F9DC2850-A1F8-4A92-AE32-EAC5B9DF17F0}" destId="{37ADFEE9-796F-4466-A81D-829AC3C962AE}" srcOrd="0" destOrd="0" presId="urn:microsoft.com/office/officeart/2005/8/layout/orgChart1"/>
    <dgm:cxn modelId="{DE7E4468-910A-49E8-ABC2-ED1288D681C2}" type="presOf" srcId="{B587D8A3-6776-4852-8225-AA7C13B9DC0C}" destId="{F5D57871-8BD2-4D87-A9C1-CD2E85AB2063}" srcOrd="0" destOrd="0" presId="urn:microsoft.com/office/officeart/2005/8/layout/orgChart1"/>
    <dgm:cxn modelId="{5E165FC1-77AF-4941-9728-2B5B96600119}" type="presOf" srcId="{32311DAE-60AB-4328-B6C4-AB469884960A}" destId="{656302AA-031A-47B9-B232-3F6F0DA30E04}" srcOrd="0" destOrd="0" presId="urn:microsoft.com/office/officeart/2005/8/layout/orgChart1"/>
    <dgm:cxn modelId="{01298BCB-53A8-42AD-B223-C02E081F8AC1}" type="presOf" srcId="{881E1EED-3ABE-4B57-A992-77DB54D31452}" destId="{A1FC3926-C5DC-415A-998E-07DE6B4721B4}" srcOrd="0" destOrd="0" presId="urn:microsoft.com/office/officeart/2005/8/layout/orgChart1"/>
    <dgm:cxn modelId="{DDA7829A-5185-44C0-A2BE-8D07B03F292F}" srcId="{B587D8A3-6776-4852-8225-AA7C13B9DC0C}" destId="{7956E139-486C-4C54-9B1D-A6EDA4C9F310}" srcOrd="0" destOrd="0" parTransId="{240F6E0C-E67B-42B0-A75D-E71D89E87D2F}" sibTransId="{659CB62A-9D89-4342-8D19-FF04BD144861}"/>
    <dgm:cxn modelId="{75303680-BD82-4AAE-8136-5BF421012345}" srcId="{51097EB1-516E-4EC7-BD68-83E33CAF397F}" destId="{84BB3171-D547-4EE0-975C-B1EE37E294B3}" srcOrd="0" destOrd="0" parTransId="{32311DAE-60AB-4328-B6C4-AB469884960A}" sibTransId="{CC95A488-F6CD-45C5-B122-455B1BBEA1E6}"/>
    <dgm:cxn modelId="{5EB7BBD4-5856-4A94-9D7F-4788D02C3825}" srcId="{84BB3171-D547-4EE0-975C-B1EE37E294B3}" destId="{49BED9FC-E480-42C4-B6AE-83FCFB888053}" srcOrd="2" destOrd="0" parTransId="{29C4A01F-4E49-4CD0-9201-7A97613D22C6}" sibTransId="{FB60C884-6D1A-45D3-8820-9A3FFEA89F2B}"/>
    <dgm:cxn modelId="{719A2BB3-779B-4BCE-BECF-A0ACE1827C3D}" type="presOf" srcId="{240F6E0C-E67B-42B0-A75D-E71D89E87D2F}" destId="{368D5737-F7B5-4C2A-B129-6547AEFC904B}" srcOrd="0" destOrd="0" presId="urn:microsoft.com/office/officeart/2005/8/layout/orgChart1"/>
    <dgm:cxn modelId="{32414A1F-C67A-466E-9F15-ABFFBB5DEE83}" srcId="{84BB3171-D547-4EE0-975C-B1EE37E294B3}" destId="{F9DC2850-A1F8-4A92-AE32-EAC5B9DF17F0}" srcOrd="1" destOrd="0" parTransId="{A988EA30-FD68-49C6-9A61-7B07355B1465}" sibTransId="{13A38596-ECDE-4D8A-913E-0DA209FA83A0}"/>
    <dgm:cxn modelId="{12F53FE2-A6D1-45DC-B00A-7F674714810A}" type="presOf" srcId="{8D1BCD80-A289-4753-89A9-08E3EDA9B073}" destId="{C3290D73-BFD9-4A67-8FCB-3D0DF1313B8A}" srcOrd="1" destOrd="0" presId="urn:microsoft.com/office/officeart/2005/8/layout/orgChart1"/>
    <dgm:cxn modelId="{D9264130-6C27-4C78-BB62-85693284E1AE}" type="presOf" srcId="{40304D92-845E-4959-9D9D-38DEB2DD43BB}" destId="{3251666E-BD92-4284-82F8-25ACE8838765}" srcOrd="0" destOrd="0" presId="urn:microsoft.com/office/officeart/2005/8/layout/orgChart1"/>
    <dgm:cxn modelId="{31F76381-5175-4354-A4CE-F61EA137E87F}" type="presOf" srcId="{51097EB1-516E-4EC7-BD68-83E33CAF397F}" destId="{D4D77FF8-A099-4EBC-B6AB-BA6A9371657F}" srcOrd="1" destOrd="0" presId="urn:microsoft.com/office/officeart/2005/8/layout/orgChart1"/>
    <dgm:cxn modelId="{27B6721B-7EFA-4CE5-B859-E6B2E65EFC89}" type="presOf" srcId="{7A02260D-2D79-48F4-BBE6-5BA4879B0CE3}" destId="{1E270467-069D-4549-B306-AD002CDD1837}" srcOrd="0" destOrd="0" presId="urn:microsoft.com/office/officeart/2005/8/layout/orgChart1"/>
    <dgm:cxn modelId="{446E4BEB-7108-404B-9AD4-BE4568D3F571}" type="presOf" srcId="{A988EA30-FD68-49C6-9A61-7B07355B1465}" destId="{5E27DEE9-48D6-4144-8DA7-3EAD052FB58B}" srcOrd="0" destOrd="0" presId="urn:microsoft.com/office/officeart/2005/8/layout/orgChart1"/>
    <dgm:cxn modelId="{C4E7406D-9A86-4AF3-84AE-909233D7F601}" type="presOf" srcId="{F9DC2850-A1F8-4A92-AE32-EAC5B9DF17F0}" destId="{AAE3E057-C405-4F76-826F-BD4703BD011E}" srcOrd="1" destOrd="0" presId="urn:microsoft.com/office/officeart/2005/8/layout/orgChart1"/>
    <dgm:cxn modelId="{BE694721-9215-44BA-AD0A-535071C613BC}" type="presOf" srcId="{49BED9FC-E480-42C4-B6AE-83FCFB888053}" destId="{B76F5259-13ED-429A-ACE4-6710D87CA642}" srcOrd="0" destOrd="0" presId="urn:microsoft.com/office/officeart/2005/8/layout/orgChart1"/>
    <dgm:cxn modelId="{844E2ECD-6546-4739-B303-F606132D0C2A}" type="presOf" srcId="{7956E139-486C-4C54-9B1D-A6EDA4C9F310}" destId="{E0E95209-3916-41DD-AD26-1904A76D73DD}" srcOrd="0" destOrd="0" presId="urn:microsoft.com/office/officeart/2005/8/layout/orgChart1"/>
    <dgm:cxn modelId="{ED3EBC13-DCE2-4B26-B1BF-875F9FCB5E6A}" type="presOf" srcId="{7956E139-486C-4C54-9B1D-A6EDA4C9F310}" destId="{070E9EB2-9602-4AB8-8171-0B5527F4082B}" srcOrd="1" destOrd="0" presId="urn:microsoft.com/office/officeart/2005/8/layout/orgChart1"/>
    <dgm:cxn modelId="{1ECC2A3F-9427-47BE-973F-4DCFD4462726}" srcId="{84BB3171-D547-4EE0-975C-B1EE37E294B3}" destId="{8D1BCD80-A289-4753-89A9-08E3EDA9B073}" srcOrd="0" destOrd="0" parTransId="{40304D92-845E-4959-9D9D-38DEB2DD43BB}" sibTransId="{A053173E-12A6-463F-95A3-93FDEB2B57AA}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7561CC5F-1398-4201-8A7F-EA048A5F83F8}" type="presOf" srcId="{51097EB1-516E-4EC7-BD68-83E33CAF397F}" destId="{44573FFB-DAE9-462A-BBAB-A7460594A8F6}" srcOrd="0" destOrd="0" presId="urn:microsoft.com/office/officeart/2005/8/layout/orgChart1"/>
    <dgm:cxn modelId="{FD9600FC-9809-4E22-AA7A-A9D053D242F6}" srcId="{51097EB1-516E-4EC7-BD68-83E33CAF397F}" destId="{B587D8A3-6776-4852-8225-AA7C13B9DC0C}" srcOrd="1" destOrd="0" parTransId="{881E1EED-3ABE-4B57-A992-77DB54D31452}" sibTransId="{3BFEDC02-F77F-43F2-A5FF-5DF3929D4B1F}"/>
    <dgm:cxn modelId="{0E3B4F86-8FB2-489E-845D-63A62510356F}" type="presOf" srcId="{84BB3171-D547-4EE0-975C-B1EE37E294B3}" destId="{F7EFF19D-C7A1-45EF-A642-85720BC4F226}" srcOrd="1" destOrd="0" presId="urn:microsoft.com/office/officeart/2005/8/layout/orgChart1"/>
    <dgm:cxn modelId="{D9B10605-D74E-4E84-8F5C-264267EC4827}" type="presOf" srcId="{49BED9FC-E480-42C4-B6AE-83FCFB888053}" destId="{D5886ADF-AE10-4913-8EBA-4DDEA33634CD}" srcOrd="1" destOrd="0" presId="urn:microsoft.com/office/officeart/2005/8/layout/orgChart1"/>
    <dgm:cxn modelId="{77C8CFB5-7153-4F29-9E5A-E6FC6E9D69A2}" type="presOf" srcId="{B587D8A3-6776-4852-8225-AA7C13B9DC0C}" destId="{6A5C9377-EB34-4F1F-B069-93002837CDBD}" srcOrd="1" destOrd="0" presId="urn:microsoft.com/office/officeart/2005/8/layout/orgChart1"/>
    <dgm:cxn modelId="{DC479898-B6C3-46B0-9B26-F511455D79BE}" type="presOf" srcId="{8D1BCD80-A289-4753-89A9-08E3EDA9B073}" destId="{7DDB042D-1936-4908-A4B3-602ACD964BFD}" srcOrd="0" destOrd="0" presId="urn:microsoft.com/office/officeart/2005/8/layout/orgChart1"/>
    <dgm:cxn modelId="{16254C77-D5CD-40E6-9A11-1754C78FB5FA}" type="presOf" srcId="{29C4A01F-4E49-4CD0-9201-7A97613D22C6}" destId="{2694BE38-920F-402F-BE0E-6FBCA51372D2}" srcOrd="0" destOrd="0" presId="urn:microsoft.com/office/officeart/2005/8/layout/orgChart1"/>
    <dgm:cxn modelId="{B3B0F33A-2873-417D-A034-F4FC6F2D4BC9}" type="presParOf" srcId="{1E270467-069D-4549-B306-AD002CDD1837}" destId="{1044A5FA-3F18-4CD9-B9A2-F0CD90C76B35}" srcOrd="0" destOrd="0" presId="urn:microsoft.com/office/officeart/2005/8/layout/orgChart1"/>
    <dgm:cxn modelId="{9D0C1AE3-45BC-4622-940D-DF62961595F0}" type="presParOf" srcId="{1044A5FA-3F18-4CD9-B9A2-F0CD90C76B35}" destId="{08402BF0-9877-4F1C-8665-555DED361B1F}" srcOrd="0" destOrd="0" presId="urn:microsoft.com/office/officeart/2005/8/layout/orgChart1"/>
    <dgm:cxn modelId="{7FBBD44E-20F1-4223-B7F0-027C92FF4BC8}" type="presParOf" srcId="{08402BF0-9877-4F1C-8665-555DED361B1F}" destId="{44573FFB-DAE9-462A-BBAB-A7460594A8F6}" srcOrd="0" destOrd="0" presId="urn:microsoft.com/office/officeart/2005/8/layout/orgChart1"/>
    <dgm:cxn modelId="{9D9567EB-FDF4-42D3-9502-AD5993E95B47}" type="presParOf" srcId="{08402BF0-9877-4F1C-8665-555DED361B1F}" destId="{D4D77FF8-A099-4EBC-B6AB-BA6A9371657F}" srcOrd="1" destOrd="0" presId="urn:microsoft.com/office/officeart/2005/8/layout/orgChart1"/>
    <dgm:cxn modelId="{366B1571-F90F-4018-A487-F062186545DA}" type="presParOf" srcId="{1044A5FA-3F18-4CD9-B9A2-F0CD90C76B35}" destId="{765B40D6-F2A3-4170-9507-910C7D698033}" srcOrd="1" destOrd="0" presId="urn:microsoft.com/office/officeart/2005/8/layout/orgChart1"/>
    <dgm:cxn modelId="{2FFB071C-DD8C-45EA-A106-B33951CA5A83}" type="presParOf" srcId="{765B40D6-F2A3-4170-9507-910C7D698033}" destId="{656302AA-031A-47B9-B232-3F6F0DA30E04}" srcOrd="0" destOrd="0" presId="urn:microsoft.com/office/officeart/2005/8/layout/orgChart1"/>
    <dgm:cxn modelId="{D925F868-7AAC-407E-B0E9-51AE8A6E15DC}" type="presParOf" srcId="{765B40D6-F2A3-4170-9507-910C7D698033}" destId="{F734B151-C4A1-4C98-B490-DC0B3A785E4E}" srcOrd="1" destOrd="0" presId="urn:microsoft.com/office/officeart/2005/8/layout/orgChart1"/>
    <dgm:cxn modelId="{4FF2F0A3-0CA3-4615-8EB2-8579976BC847}" type="presParOf" srcId="{F734B151-C4A1-4C98-B490-DC0B3A785E4E}" destId="{013E4D27-2F57-489A-A678-F555DC38E1C9}" srcOrd="0" destOrd="0" presId="urn:microsoft.com/office/officeart/2005/8/layout/orgChart1"/>
    <dgm:cxn modelId="{43395768-2CD9-4AF3-8AB7-FD6C848D1233}" type="presParOf" srcId="{013E4D27-2F57-489A-A678-F555DC38E1C9}" destId="{8F3A91CF-B24C-4BE9-ADFD-AD19EC7C71CC}" srcOrd="0" destOrd="0" presId="urn:microsoft.com/office/officeart/2005/8/layout/orgChart1"/>
    <dgm:cxn modelId="{D2A6D54B-FD41-47E0-AC55-AFC51F3D54CF}" type="presParOf" srcId="{013E4D27-2F57-489A-A678-F555DC38E1C9}" destId="{F7EFF19D-C7A1-45EF-A642-85720BC4F226}" srcOrd="1" destOrd="0" presId="urn:microsoft.com/office/officeart/2005/8/layout/orgChart1"/>
    <dgm:cxn modelId="{668015DD-FD62-46F8-89C9-6759BC01541B}" type="presParOf" srcId="{F734B151-C4A1-4C98-B490-DC0B3A785E4E}" destId="{1CF3C5E4-A3C1-40E3-A127-C2CD6868E475}" srcOrd="1" destOrd="0" presId="urn:microsoft.com/office/officeart/2005/8/layout/orgChart1"/>
    <dgm:cxn modelId="{98F5B22B-AE24-4F9D-A5A5-C1FB0626A1A6}" type="presParOf" srcId="{1CF3C5E4-A3C1-40E3-A127-C2CD6868E475}" destId="{3251666E-BD92-4284-82F8-25ACE8838765}" srcOrd="0" destOrd="0" presId="urn:microsoft.com/office/officeart/2005/8/layout/orgChart1"/>
    <dgm:cxn modelId="{0C119D2A-64C6-4EC4-8B7D-52BDB2EB78DE}" type="presParOf" srcId="{1CF3C5E4-A3C1-40E3-A127-C2CD6868E475}" destId="{ACF35240-AE6E-4B9E-BC58-831EA93FC298}" srcOrd="1" destOrd="0" presId="urn:microsoft.com/office/officeart/2005/8/layout/orgChart1"/>
    <dgm:cxn modelId="{3D1168F7-E6E7-4D71-A442-8ED5E2268D05}" type="presParOf" srcId="{ACF35240-AE6E-4B9E-BC58-831EA93FC298}" destId="{EB933958-82AF-4F0A-A016-3EE1E2A5895D}" srcOrd="0" destOrd="0" presId="urn:microsoft.com/office/officeart/2005/8/layout/orgChart1"/>
    <dgm:cxn modelId="{FBC1978C-2ED2-4AD9-B66B-BF986D97DB12}" type="presParOf" srcId="{EB933958-82AF-4F0A-A016-3EE1E2A5895D}" destId="{7DDB042D-1936-4908-A4B3-602ACD964BFD}" srcOrd="0" destOrd="0" presId="urn:microsoft.com/office/officeart/2005/8/layout/orgChart1"/>
    <dgm:cxn modelId="{63C15481-D0FC-4A0C-8AC4-9D6A40B93325}" type="presParOf" srcId="{EB933958-82AF-4F0A-A016-3EE1E2A5895D}" destId="{C3290D73-BFD9-4A67-8FCB-3D0DF1313B8A}" srcOrd="1" destOrd="0" presId="urn:microsoft.com/office/officeart/2005/8/layout/orgChart1"/>
    <dgm:cxn modelId="{2FB242A4-EEBF-4E40-AFC2-37A1A7C1DA31}" type="presParOf" srcId="{ACF35240-AE6E-4B9E-BC58-831EA93FC298}" destId="{66662B3B-A753-48A5-B3D4-D7BB7B643BD7}" srcOrd="1" destOrd="0" presId="urn:microsoft.com/office/officeart/2005/8/layout/orgChart1"/>
    <dgm:cxn modelId="{CB5B1DCE-0C24-4F9E-9127-5F37FC1D25A0}" type="presParOf" srcId="{ACF35240-AE6E-4B9E-BC58-831EA93FC298}" destId="{7B5DA1BE-0204-4B21-8F63-9C30CAB78CAB}" srcOrd="2" destOrd="0" presId="urn:microsoft.com/office/officeart/2005/8/layout/orgChart1"/>
    <dgm:cxn modelId="{462AC226-7A0F-405C-B527-C2385E06EAE5}" type="presParOf" srcId="{1CF3C5E4-A3C1-40E3-A127-C2CD6868E475}" destId="{5E27DEE9-48D6-4144-8DA7-3EAD052FB58B}" srcOrd="2" destOrd="0" presId="urn:microsoft.com/office/officeart/2005/8/layout/orgChart1"/>
    <dgm:cxn modelId="{AF8EE511-3AC8-4345-8C8A-208D053EB7BB}" type="presParOf" srcId="{1CF3C5E4-A3C1-40E3-A127-C2CD6868E475}" destId="{99870BF6-37D2-4A0D-8249-B878952CC92C}" srcOrd="3" destOrd="0" presId="urn:microsoft.com/office/officeart/2005/8/layout/orgChart1"/>
    <dgm:cxn modelId="{C8011A3D-2DA3-475A-8B1E-B1191A03A277}" type="presParOf" srcId="{99870BF6-37D2-4A0D-8249-B878952CC92C}" destId="{E4C11842-F4CC-4B9F-9A31-FAF730E62C88}" srcOrd="0" destOrd="0" presId="urn:microsoft.com/office/officeart/2005/8/layout/orgChart1"/>
    <dgm:cxn modelId="{E77CFC27-B8AE-4D6A-8AF8-782F18DAFD31}" type="presParOf" srcId="{E4C11842-F4CC-4B9F-9A31-FAF730E62C88}" destId="{37ADFEE9-796F-4466-A81D-829AC3C962AE}" srcOrd="0" destOrd="0" presId="urn:microsoft.com/office/officeart/2005/8/layout/orgChart1"/>
    <dgm:cxn modelId="{C023BCB2-A1E7-4FA5-A314-ECE4FE594C43}" type="presParOf" srcId="{E4C11842-F4CC-4B9F-9A31-FAF730E62C88}" destId="{AAE3E057-C405-4F76-826F-BD4703BD011E}" srcOrd="1" destOrd="0" presId="urn:microsoft.com/office/officeart/2005/8/layout/orgChart1"/>
    <dgm:cxn modelId="{FA1B7646-7479-423F-8C6F-2BD6D46C0FD3}" type="presParOf" srcId="{99870BF6-37D2-4A0D-8249-B878952CC92C}" destId="{5ED61AE5-70DE-4D38-B31D-AF77A3652BE4}" srcOrd="1" destOrd="0" presId="urn:microsoft.com/office/officeart/2005/8/layout/orgChart1"/>
    <dgm:cxn modelId="{3F047DB8-7B5C-4373-9A97-62C3CC5F7F08}" type="presParOf" srcId="{99870BF6-37D2-4A0D-8249-B878952CC92C}" destId="{A4D3CAAB-46EC-4129-BBB2-16AA23B0A748}" srcOrd="2" destOrd="0" presId="urn:microsoft.com/office/officeart/2005/8/layout/orgChart1"/>
    <dgm:cxn modelId="{C16969B1-F6CC-4011-8F10-74999A7C495E}" type="presParOf" srcId="{1CF3C5E4-A3C1-40E3-A127-C2CD6868E475}" destId="{2694BE38-920F-402F-BE0E-6FBCA51372D2}" srcOrd="4" destOrd="0" presId="urn:microsoft.com/office/officeart/2005/8/layout/orgChart1"/>
    <dgm:cxn modelId="{7C8CE67C-3807-4BD4-9EC4-12618EEB1271}" type="presParOf" srcId="{1CF3C5E4-A3C1-40E3-A127-C2CD6868E475}" destId="{A18BFB93-E78C-498A-A6D6-4A9745ED008D}" srcOrd="5" destOrd="0" presId="urn:microsoft.com/office/officeart/2005/8/layout/orgChart1"/>
    <dgm:cxn modelId="{CA9C27BA-5413-4CE6-A4BC-6E6E5F6687E4}" type="presParOf" srcId="{A18BFB93-E78C-498A-A6D6-4A9745ED008D}" destId="{BCB48B50-88D9-42DD-B418-934121BD6244}" srcOrd="0" destOrd="0" presId="urn:microsoft.com/office/officeart/2005/8/layout/orgChart1"/>
    <dgm:cxn modelId="{52C2907C-39C6-41FD-93E9-DFB10A99AC3B}" type="presParOf" srcId="{BCB48B50-88D9-42DD-B418-934121BD6244}" destId="{B76F5259-13ED-429A-ACE4-6710D87CA642}" srcOrd="0" destOrd="0" presId="urn:microsoft.com/office/officeart/2005/8/layout/orgChart1"/>
    <dgm:cxn modelId="{B8C268B8-1D31-4E36-934A-D247F353AB66}" type="presParOf" srcId="{BCB48B50-88D9-42DD-B418-934121BD6244}" destId="{D5886ADF-AE10-4913-8EBA-4DDEA33634CD}" srcOrd="1" destOrd="0" presId="urn:microsoft.com/office/officeart/2005/8/layout/orgChart1"/>
    <dgm:cxn modelId="{FC8B35EF-D7A3-46E4-9631-6414F8583448}" type="presParOf" srcId="{A18BFB93-E78C-498A-A6D6-4A9745ED008D}" destId="{EFE12D73-3069-420D-8DD2-06D2E8921ECC}" srcOrd="1" destOrd="0" presId="urn:microsoft.com/office/officeart/2005/8/layout/orgChart1"/>
    <dgm:cxn modelId="{18331D57-C875-4009-8B54-D82C64E0DCF2}" type="presParOf" srcId="{A18BFB93-E78C-498A-A6D6-4A9745ED008D}" destId="{12987071-E7FF-4447-B17E-5702B28183DC}" srcOrd="2" destOrd="0" presId="urn:microsoft.com/office/officeart/2005/8/layout/orgChart1"/>
    <dgm:cxn modelId="{A739D604-02FF-4CB0-B569-67910119F383}" type="presParOf" srcId="{F734B151-C4A1-4C98-B490-DC0B3A785E4E}" destId="{7F37F89A-73E1-495F-ADC3-43C17222322E}" srcOrd="2" destOrd="0" presId="urn:microsoft.com/office/officeart/2005/8/layout/orgChart1"/>
    <dgm:cxn modelId="{06730E35-6709-4F21-BC8C-574EE0351547}" type="presParOf" srcId="{765B40D6-F2A3-4170-9507-910C7D698033}" destId="{A1FC3926-C5DC-415A-998E-07DE6B4721B4}" srcOrd="2" destOrd="0" presId="urn:microsoft.com/office/officeart/2005/8/layout/orgChart1"/>
    <dgm:cxn modelId="{DA354D0A-9550-4E79-8F5D-CDBEB459BDA9}" type="presParOf" srcId="{765B40D6-F2A3-4170-9507-910C7D698033}" destId="{DD45321E-AD1E-46A4-8308-7B74C6A0E9E7}" srcOrd="3" destOrd="0" presId="urn:microsoft.com/office/officeart/2005/8/layout/orgChart1"/>
    <dgm:cxn modelId="{5209FFDC-E869-4485-9E1D-5D7FCD4E02BC}" type="presParOf" srcId="{DD45321E-AD1E-46A4-8308-7B74C6A0E9E7}" destId="{8C502452-1125-463D-817B-E417F07B5B52}" srcOrd="0" destOrd="0" presId="urn:microsoft.com/office/officeart/2005/8/layout/orgChart1"/>
    <dgm:cxn modelId="{8D127647-9B44-441B-B3B9-349751550243}" type="presParOf" srcId="{8C502452-1125-463D-817B-E417F07B5B52}" destId="{F5D57871-8BD2-4D87-A9C1-CD2E85AB2063}" srcOrd="0" destOrd="0" presId="urn:microsoft.com/office/officeart/2005/8/layout/orgChart1"/>
    <dgm:cxn modelId="{959F1C07-DC67-4D5F-83AC-73EB1A58C5CF}" type="presParOf" srcId="{8C502452-1125-463D-817B-E417F07B5B52}" destId="{6A5C9377-EB34-4F1F-B069-93002837CDBD}" srcOrd="1" destOrd="0" presId="urn:microsoft.com/office/officeart/2005/8/layout/orgChart1"/>
    <dgm:cxn modelId="{4897D2DF-0BBA-4118-9D5A-BFD6C5C3DED5}" type="presParOf" srcId="{DD45321E-AD1E-46A4-8308-7B74C6A0E9E7}" destId="{37EF3606-D103-4413-9A2E-D2D1C2690E3B}" srcOrd="1" destOrd="0" presId="urn:microsoft.com/office/officeart/2005/8/layout/orgChart1"/>
    <dgm:cxn modelId="{24E1258B-CF63-4F39-BE76-E4845D2263FA}" type="presParOf" srcId="{37EF3606-D103-4413-9A2E-D2D1C2690E3B}" destId="{368D5737-F7B5-4C2A-B129-6547AEFC904B}" srcOrd="0" destOrd="0" presId="urn:microsoft.com/office/officeart/2005/8/layout/orgChart1"/>
    <dgm:cxn modelId="{56156066-05F5-4BE3-A8B5-8335DF78E4FF}" type="presParOf" srcId="{37EF3606-D103-4413-9A2E-D2D1C2690E3B}" destId="{A97C44DF-341B-4403-B3D4-147E52353EE3}" srcOrd="1" destOrd="0" presId="urn:microsoft.com/office/officeart/2005/8/layout/orgChart1"/>
    <dgm:cxn modelId="{7ED0912D-58F6-4F3D-8ECB-8212BD69461F}" type="presParOf" srcId="{A97C44DF-341B-4403-B3D4-147E52353EE3}" destId="{D6BC9856-6E53-4967-85B3-8604A5AE16C9}" srcOrd="0" destOrd="0" presId="urn:microsoft.com/office/officeart/2005/8/layout/orgChart1"/>
    <dgm:cxn modelId="{EF7D2C56-6CD8-4814-9C95-36D6BB99A54F}" type="presParOf" srcId="{D6BC9856-6E53-4967-85B3-8604A5AE16C9}" destId="{E0E95209-3916-41DD-AD26-1904A76D73DD}" srcOrd="0" destOrd="0" presId="urn:microsoft.com/office/officeart/2005/8/layout/orgChart1"/>
    <dgm:cxn modelId="{71729A94-B142-4972-BF7E-9078C2B30C4B}" type="presParOf" srcId="{D6BC9856-6E53-4967-85B3-8604A5AE16C9}" destId="{070E9EB2-9602-4AB8-8171-0B5527F4082B}" srcOrd="1" destOrd="0" presId="urn:microsoft.com/office/officeart/2005/8/layout/orgChart1"/>
    <dgm:cxn modelId="{416EC445-C6B4-4E50-87DF-E3AEF1C82910}" type="presParOf" srcId="{A97C44DF-341B-4403-B3D4-147E52353EE3}" destId="{5A8CC298-7532-4F4B-80C6-EDB5F428A4BF}" srcOrd="1" destOrd="0" presId="urn:microsoft.com/office/officeart/2005/8/layout/orgChart1"/>
    <dgm:cxn modelId="{B08ADAED-3204-4BCF-B286-BFE62640F267}" type="presParOf" srcId="{A97C44DF-341B-4403-B3D4-147E52353EE3}" destId="{5CB3CD16-9B31-48CB-8A7E-6E0F415124C8}" srcOrd="2" destOrd="0" presId="urn:microsoft.com/office/officeart/2005/8/layout/orgChart1"/>
    <dgm:cxn modelId="{291D8614-E247-4E72-AFAC-0270652185E6}" type="presParOf" srcId="{DD45321E-AD1E-46A4-8308-7B74C6A0E9E7}" destId="{D4AE8B38-9747-4B79-92E8-6BCB0FA608D4}" srcOrd="2" destOrd="0" presId="urn:microsoft.com/office/officeart/2005/8/layout/orgChart1"/>
    <dgm:cxn modelId="{20572F95-C085-45FA-A4AC-F1DC4E706263}" type="presParOf" srcId="{1044A5FA-3F18-4CD9-B9A2-F0CD90C76B35}" destId="{9B3A79EC-A38F-41E8-8A20-42CCE86F63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D1BCD80-A289-4753-89A9-08E3EDA9B07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40304D92-845E-4959-9D9D-38DEB2DD43BB}" type="par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A053173E-12A6-463F-95A3-93FDEB2B57AA}" type="sib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F9DC2850-A1F8-4A92-AE32-EAC5B9DF17F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London</a:t>
          </a:r>
          <a:endParaRPr lang="en-US" sz="2000" dirty="0">
            <a:latin typeface="Gill Sans MT" pitchFamily="34" charset="0"/>
          </a:endParaRPr>
        </a:p>
      </dgm:t>
    </dgm:pt>
    <dgm:pt modelId="{A988EA30-FD68-49C6-9A61-7B07355B1465}" type="par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3A38596-ECDE-4D8A-913E-0DA209FA83A0}" type="sib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9BED9FC-E480-42C4-B6AE-83FCFB88805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Others</a:t>
          </a:r>
          <a:endParaRPr lang="en-US" sz="2000" dirty="0">
            <a:latin typeface="Gill Sans MT" pitchFamily="34" charset="0"/>
          </a:endParaRPr>
        </a:p>
      </dgm:t>
    </dgm:pt>
    <dgm:pt modelId="{FB60C884-6D1A-45D3-8820-9A3FFEA89F2B}" type="sib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9C4A01F-4E49-4CD0-9201-7A97613D22C6}" type="par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956E139-486C-4C54-9B1D-A6EDA4C9F310}">
      <dgm:prSet phldrT="[Text]" custT="1"/>
      <dgm:spPr>
        <a:gradFill rotWithShape="0">
          <a:gsLst>
            <a:gs pos="0">
              <a:schemeClr val="tx2">
                <a:lumMod val="50000"/>
              </a:schemeClr>
            </a:gs>
            <a:gs pos="100000">
              <a:schemeClr val="tx2">
                <a:lumMod val="75000"/>
              </a:schemeClr>
            </a:gs>
          </a:gsLst>
          <a:lin ang="5400000" scaled="1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659CB62A-9D89-4342-8D19-FF04BD144861}" type="sib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40F6E0C-E67B-42B0-A75D-E71D89E87D2F}" type="par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41808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3251666E-BD92-4284-82F8-25ACE8838765}" type="pres">
      <dgm:prSet presAssocID="{40304D92-845E-4959-9D9D-38DEB2DD43B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ACF35240-AE6E-4B9E-BC58-831EA93FC298}" type="pres">
      <dgm:prSet presAssocID="{8D1BCD80-A289-4753-89A9-08E3EDA9B073}" presName="hierRoot2" presStyleCnt="0">
        <dgm:presLayoutVars>
          <dgm:hierBranch val="init"/>
        </dgm:presLayoutVars>
      </dgm:prSet>
      <dgm:spPr/>
    </dgm:pt>
    <dgm:pt modelId="{EB933958-82AF-4F0A-A016-3EE1E2A5895D}" type="pres">
      <dgm:prSet presAssocID="{8D1BCD80-A289-4753-89A9-08E3EDA9B073}" presName="rootComposite" presStyleCnt="0"/>
      <dgm:spPr/>
    </dgm:pt>
    <dgm:pt modelId="{7DDB042D-1936-4908-A4B3-602ACD964BFD}" type="pres">
      <dgm:prSet presAssocID="{8D1BCD80-A289-4753-89A9-08E3EDA9B073}" presName="rootText" presStyleLbl="node3" presStyleIdx="0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290D73-BFD9-4A67-8FCB-3D0DF1313B8A}" type="pres">
      <dgm:prSet presAssocID="{8D1BCD80-A289-4753-89A9-08E3EDA9B073}" presName="rootConnector" presStyleLbl="node3" presStyleIdx="0" presStyleCnt="4"/>
      <dgm:spPr/>
      <dgm:t>
        <a:bodyPr/>
        <a:lstStyle/>
        <a:p>
          <a:endParaRPr lang="en-US"/>
        </a:p>
      </dgm:t>
    </dgm:pt>
    <dgm:pt modelId="{66662B3B-A753-48A5-B3D4-D7BB7B643BD7}" type="pres">
      <dgm:prSet presAssocID="{8D1BCD80-A289-4753-89A9-08E3EDA9B073}" presName="hierChild4" presStyleCnt="0"/>
      <dgm:spPr/>
    </dgm:pt>
    <dgm:pt modelId="{7B5DA1BE-0204-4B21-8F63-9C30CAB78CAB}" type="pres">
      <dgm:prSet presAssocID="{8D1BCD80-A289-4753-89A9-08E3EDA9B073}" presName="hierChild5" presStyleCnt="0"/>
      <dgm:spPr/>
    </dgm:pt>
    <dgm:pt modelId="{5E27DEE9-48D6-4144-8DA7-3EAD052FB58B}" type="pres">
      <dgm:prSet presAssocID="{A988EA30-FD68-49C6-9A61-7B07355B1465}" presName="Name37" presStyleLbl="parChTrans1D3" presStyleIdx="1" presStyleCnt="4"/>
      <dgm:spPr/>
      <dgm:t>
        <a:bodyPr/>
        <a:lstStyle/>
        <a:p>
          <a:endParaRPr lang="en-US"/>
        </a:p>
      </dgm:t>
    </dgm:pt>
    <dgm:pt modelId="{99870BF6-37D2-4A0D-8249-B878952CC92C}" type="pres">
      <dgm:prSet presAssocID="{F9DC2850-A1F8-4A92-AE32-EAC5B9DF17F0}" presName="hierRoot2" presStyleCnt="0">
        <dgm:presLayoutVars>
          <dgm:hierBranch val="init"/>
        </dgm:presLayoutVars>
      </dgm:prSet>
      <dgm:spPr/>
    </dgm:pt>
    <dgm:pt modelId="{E4C11842-F4CC-4B9F-9A31-FAF730E62C88}" type="pres">
      <dgm:prSet presAssocID="{F9DC2850-A1F8-4A92-AE32-EAC5B9DF17F0}" presName="rootComposite" presStyleCnt="0"/>
      <dgm:spPr/>
    </dgm:pt>
    <dgm:pt modelId="{37ADFEE9-796F-4466-A81D-829AC3C962AE}" type="pres">
      <dgm:prSet presAssocID="{F9DC2850-A1F8-4A92-AE32-EAC5B9DF17F0}" presName="rootText" presStyleLbl="node3" presStyleIdx="1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E3E057-C405-4F76-826F-BD4703BD011E}" type="pres">
      <dgm:prSet presAssocID="{F9DC2850-A1F8-4A92-AE32-EAC5B9DF17F0}" presName="rootConnector" presStyleLbl="node3" presStyleIdx="1" presStyleCnt="4"/>
      <dgm:spPr/>
      <dgm:t>
        <a:bodyPr/>
        <a:lstStyle/>
        <a:p>
          <a:endParaRPr lang="en-US"/>
        </a:p>
      </dgm:t>
    </dgm:pt>
    <dgm:pt modelId="{5ED61AE5-70DE-4D38-B31D-AF77A3652BE4}" type="pres">
      <dgm:prSet presAssocID="{F9DC2850-A1F8-4A92-AE32-EAC5B9DF17F0}" presName="hierChild4" presStyleCnt="0"/>
      <dgm:spPr/>
    </dgm:pt>
    <dgm:pt modelId="{A4D3CAAB-46EC-4129-BBB2-16AA23B0A748}" type="pres">
      <dgm:prSet presAssocID="{F9DC2850-A1F8-4A92-AE32-EAC5B9DF17F0}" presName="hierChild5" presStyleCnt="0"/>
      <dgm:spPr/>
    </dgm:pt>
    <dgm:pt modelId="{2694BE38-920F-402F-BE0E-6FBCA51372D2}" type="pres">
      <dgm:prSet presAssocID="{29C4A01F-4E49-4CD0-9201-7A97613D22C6}" presName="Name37" presStyleLbl="parChTrans1D3" presStyleIdx="2" presStyleCnt="4"/>
      <dgm:spPr/>
      <dgm:t>
        <a:bodyPr/>
        <a:lstStyle/>
        <a:p>
          <a:endParaRPr lang="en-US"/>
        </a:p>
      </dgm:t>
    </dgm:pt>
    <dgm:pt modelId="{A18BFB93-E78C-498A-A6D6-4A9745ED008D}" type="pres">
      <dgm:prSet presAssocID="{49BED9FC-E480-42C4-B6AE-83FCFB888053}" presName="hierRoot2" presStyleCnt="0">
        <dgm:presLayoutVars>
          <dgm:hierBranch val="init"/>
        </dgm:presLayoutVars>
      </dgm:prSet>
      <dgm:spPr/>
    </dgm:pt>
    <dgm:pt modelId="{BCB48B50-88D9-42DD-B418-934121BD6244}" type="pres">
      <dgm:prSet presAssocID="{49BED9FC-E480-42C4-B6AE-83FCFB888053}" presName="rootComposite" presStyleCnt="0"/>
      <dgm:spPr/>
    </dgm:pt>
    <dgm:pt modelId="{B76F5259-13ED-429A-ACE4-6710D87CA642}" type="pres">
      <dgm:prSet presAssocID="{49BED9FC-E480-42C4-B6AE-83FCFB888053}" presName="rootText" presStyleLbl="node3" presStyleIdx="2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86ADF-AE10-4913-8EBA-4DDEA33634CD}" type="pres">
      <dgm:prSet presAssocID="{49BED9FC-E480-42C4-B6AE-83FCFB8880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EFE12D73-3069-420D-8DD2-06D2E8921ECC}" type="pres">
      <dgm:prSet presAssocID="{49BED9FC-E480-42C4-B6AE-83FCFB888053}" presName="hierChild4" presStyleCnt="0"/>
      <dgm:spPr/>
    </dgm:pt>
    <dgm:pt modelId="{12987071-E7FF-4447-B17E-5702B28183DC}" type="pres">
      <dgm:prSet presAssocID="{49BED9FC-E480-42C4-B6AE-83FCFB888053}" presName="hierChild5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2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368D5737-F7B5-4C2A-B129-6547AEFC904B}" type="pres">
      <dgm:prSet presAssocID="{240F6E0C-E67B-42B0-A75D-E71D89E87D2F}" presName="Name37" presStyleLbl="parChTrans1D3" presStyleIdx="3" presStyleCnt="4"/>
      <dgm:spPr/>
      <dgm:t>
        <a:bodyPr/>
        <a:lstStyle/>
        <a:p>
          <a:endParaRPr lang="en-US"/>
        </a:p>
      </dgm:t>
    </dgm:pt>
    <dgm:pt modelId="{A97C44DF-341B-4403-B3D4-147E52353EE3}" type="pres">
      <dgm:prSet presAssocID="{7956E139-486C-4C54-9B1D-A6EDA4C9F310}" presName="hierRoot2" presStyleCnt="0">
        <dgm:presLayoutVars>
          <dgm:hierBranch val="init"/>
        </dgm:presLayoutVars>
      </dgm:prSet>
      <dgm:spPr/>
    </dgm:pt>
    <dgm:pt modelId="{D6BC9856-6E53-4967-85B3-8604A5AE16C9}" type="pres">
      <dgm:prSet presAssocID="{7956E139-486C-4C54-9B1D-A6EDA4C9F310}" presName="rootComposite" presStyleCnt="0"/>
      <dgm:spPr/>
    </dgm:pt>
    <dgm:pt modelId="{E0E95209-3916-41DD-AD26-1904A76D73DD}" type="pres">
      <dgm:prSet presAssocID="{7956E139-486C-4C54-9B1D-A6EDA4C9F310}" presName="rootText" presStyleLbl="node3" presStyleIdx="3" presStyleCnt="4" custScaleX="127465" custLinFactX="-42097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E9EB2-9602-4AB8-8171-0B5527F4082B}" type="pres">
      <dgm:prSet presAssocID="{7956E139-486C-4C54-9B1D-A6EDA4C9F310}" presName="rootConnector" presStyleLbl="node3" presStyleIdx="3" presStyleCnt="4"/>
      <dgm:spPr/>
      <dgm:t>
        <a:bodyPr/>
        <a:lstStyle/>
        <a:p>
          <a:endParaRPr lang="en-US"/>
        </a:p>
      </dgm:t>
    </dgm:pt>
    <dgm:pt modelId="{5A8CC298-7532-4F4B-80C6-EDB5F428A4BF}" type="pres">
      <dgm:prSet presAssocID="{7956E139-486C-4C54-9B1D-A6EDA4C9F310}" presName="hierChild4" presStyleCnt="0"/>
      <dgm:spPr/>
    </dgm:pt>
    <dgm:pt modelId="{5CB3CD16-9B31-48CB-8A7E-6E0F415124C8}" type="pres">
      <dgm:prSet presAssocID="{7956E139-486C-4C54-9B1D-A6EDA4C9F310}" presName="hierChild5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</dgm:ptLst>
  <dgm:cxnLst>
    <dgm:cxn modelId="{19E0A0F9-8A2F-43D6-9322-1BDA1585E549}" type="presOf" srcId="{7956E139-486C-4C54-9B1D-A6EDA4C9F310}" destId="{E0E95209-3916-41DD-AD26-1904A76D73DD}" srcOrd="0" destOrd="0" presId="urn:microsoft.com/office/officeart/2005/8/layout/orgChart1"/>
    <dgm:cxn modelId="{9A0C5DE4-20D6-4F12-917F-C8E0CE9D5050}" type="presOf" srcId="{7956E139-486C-4C54-9B1D-A6EDA4C9F310}" destId="{070E9EB2-9602-4AB8-8171-0B5527F4082B}" srcOrd="1" destOrd="0" presId="urn:microsoft.com/office/officeart/2005/8/layout/orgChart1"/>
    <dgm:cxn modelId="{FD9600FC-9809-4E22-AA7A-A9D053D242F6}" srcId="{51097EB1-516E-4EC7-BD68-83E33CAF397F}" destId="{B587D8A3-6776-4852-8225-AA7C13B9DC0C}" srcOrd="1" destOrd="0" parTransId="{881E1EED-3ABE-4B57-A992-77DB54D31452}" sibTransId="{3BFEDC02-F77F-43F2-A5FF-5DF3929D4B1F}"/>
    <dgm:cxn modelId="{900F56F3-3CA5-489D-B985-58854003ED15}" type="presOf" srcId="{8D1BCD80-A289-4753-89A9-08E3EDA9B073}" destId="{C3290D73-BFD9-4A67-8FCB-3D0DF1313B8A}" srcOrd="1" destOrd="0" presId="urn:microsoft.com/office/officeart/2005/8/layout/orgChart1"/>
    <dgm:cxn modelId="{E9CFF66C-1BEE-4DEE-AC60-D71B08E49EE6}" type="presOf" srcId="{F9DC2850-A1F8-4A92-AE32-EAC5B9DF17F0}" destId="{AAE3E057-C405-4F76-826F-BD4703BD011E}" srcOrd="1" destOrd="0" presId="urn:microsoft.com/office/officeart/2005/8/layout/orgChart1"/>
    <dgm:cxn modelId="{4C59D67D-7EB6-42F7-98FF-56D48D708A1B}" type="presOf" srcId="{84BB3171-D547-4EE0-975C-B1EE37E294B3}" destId="{8F3A91CF-B24C-4BE9-ADFD-AD19EC7C71CC}" srcOrd="0" destOrd="0" presId="urn:microsoft.com/office/officeart/2005/8/layout/orgChart1"/>
    <dgm:cxn modelId="{2D8E7B08-CC2C-4DF8-AF79-1D56AD093AA2}" type="presOf" srcId="{881E1EED-3ABE-4B57-A992-77DB54D31452}" destId="{A1FC3926-C5DC-415A-998E-07DE6B4721B4}" srcOrd="0" destOrd="0" presId="urn:microsoft.com/office/officeart/2005/8/layout/orgChart1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76719E38-3315-467D-AE6F-34E045428333}" type="presOf" srcId="{B587D8A3-6776-4852-8225-AA7C13B9DC0C}" destId="{F5D57871-8BD2-4D87-A9C1-CD2E85AB2063}" srcOrd="0" destOrd="0" presId="urn:microsoft.com/office/officeart/2005/8/layout/orgChart1"/>
    <dgm:cxn modelId="{C227E03E-D3A1-4952-9A76-139DFDD491E1}" type="presOf" srcId="{51097EB1-516E-4EC7-BD68-83E33CAF397F}" destId="{D4D77FF8-A099-4EBC-B6AB-BA6A9371657F}" srcOrd="1" destOrd="0" presId="urn:microsoft.com/office/officeart/2005/8/layout/orgChart1"/>
    <dgm:cxn modelId="{1444233A-922B-47C5-A20D-084265F5A5F3}" type="presOf" srcId="{B587D8A3-6776-4852-8225-AA7C13B9DC0C}" destId="{6A5C9377-EB34-4F1F-B069-93002837CDBD}" srcOrd="1" destOrd="0" presId="urn:microsoft.com/office/officeart/2005/8/layout/orgChart1"/>
    <dgm:cxn modelId="{519B4860-209B-4B58-9236-586E3A2E6C58}" type="presOf" srcId="{7A02260D-2D79-48F4-BBE6-5BA4879B0CE3}" destId="{1E270467-069D-4549-B306-AD002CDD1837}" srcOrd="0" destOrd="0" presId="urn:microsoft.com/office/officeart/2005/8/layout/orgChart1"/>
    <dgm:cxn modelId="{E649F037-83FB-4FE9-AFD9-8AF47460ED75}" type="presOf" srcId="{29C4A01F-4E49-4CD0-9201-7A97613D22C6}" destId="{2694BE38-920F-402F-BE0E-6FBCA51372D2}" srcOrd="0" destOrd="0" presId="urn:microsoft.com/office/officeart/2005/8/layout/orgChart1"/>
    <dgm:cxn modelId="{2AE3376D-7383-47BD-AAFF-D7536EE43A35}" type="presOf" srcId="{51097EB1-516E-4EC7-BD68-83E33CAF397F}" destId="{44573FFB-DAE9-462A-BBAB-A7460594A8F6}" srcOrd="0" destOrd="0" presId="urn:microsoft.com/office/officeart/2005/8/layout/orgChart1"/>
    <dgm:cxn modelId="{C9985174-58A0-4958-B56A-10B23647727D}" type="presOf" srcId="{32311DAE-60AB-4328-B6C4-AB469884960A}" destId="{656302AA-031A-47B9-B232-3F6F0DA30E04}" srcOrd="0" destOrd="0" presId="urn:microsoft.com/office/officeart/2005/8/layout/orgChart1"/>
    <dgm:cxn modelId="{32414A1F-C67A-466E-9F15-ABFFBB5DEE83}" srcId="{84BB3171-D547-4EE0-975C-B1EE37E294B3}" destId="{F9DC2850-A1F8-4A92-AE32-EAC5B9DF17F0}" srcOrd="1" destOrd="0" parTransId="{A988EA30-FD68-49C6-9A61-7B07355B1465}" sibTransId="{13A38596-ECDE-4D8A-913E-0DA209FA83A0}"/>
    <dgm:cxn modelId="{941298DA-68C2-41BD-B2F6-0D63303C2006}" type="presOf" srcId="{8D1BCD80-A289-4753-89A9-08E3EDA9B073}" destId="{7DDB042D-1936-4908-A4B3-602ACD964BFD}" srcOrd="0" destOrd="0" presId="urn:microsoft.com/office/officeart/2005/8/layout/orgChart1"/>
    <dgm:cxn modelId="{8E0BE93C-F355-4BF4-A051-AEF1C1FAD03F}" type="presOf" srcId="{84BB3171-D547-4EE0-975C-B1EE37E294B3}" destId="{F7EFF19D-C7A1-45EF-A642-85720BC4F226}" srcOrd="1" destOrd="0" presId="urn:microsoft.com/office/officeart/2005/8/layout/orgChart1"/>
    <dgm:cxn modelId="{280DAEAA-1E8C-491D-B2A1-31BBFDDE1C6A}" type="presOf" srcId="{49BED9FC-E480-42C4-B6AE-83FCFB888053}" destId="{B76F5259-13ED-429A-ACE4-6710D87CA642}" srcOrd="0" destOrd="0" presId="urn:microsoft.com/office/officeart/2005/8/layout/orgChart1"/>
    <dgm:cxn modelId="{DDA7829A-5185-44C0-A2BE-8D07B03F292F}" srcId="{B587D8A3-6776-4852-8225-AA7C13B9DC0C}" destId="{7956E139-486C-4C54-9B1D-A6EDA4C9F310}" srcOrd="0" destOrd="0" parTransId="{240F6E0C-E67B-42B0-A75D-E71D89E87D2F}" sibTransId="{659CB62A-9D89-4342-8D19-FF04BD144861}"/>
    <dgm:cxn modelId="{1ECC2A3F-9427-47BE-973F-4DCFD4462726}" srcId="{84BB3171-D547-4EE0-975C-B1EE37E294B3}" destId="{8D1BCD80-A289-4753-89A9-08E3EDA9B073}" srcOrd="0" destOrd="0" parTransId="{40304D92-845E-4959-9D9D-38DEB2DD43BB}" sibTransId="{A053173E-12A6-463F-95A3-93FDEB2B57AA}"/>
    <dgm:cxn modelId="{FBC42C57-92FE-463F-874E-D1011B93E9C6}" type="presOf" srcId="{240F6E0C-E67B-42B0-A75D-E71D89E87D2F}" destId="{368D5737-F7B5-4C2A-B129-6547AEFC904B}" srcOrd="0" destOrd="0" presId="urn:microsoft.com/office/officeart/2005/8/layout/orgChart1"/>
    <dgm:cxn modelId="{5EB7BBD4-5856-4A94-9D7F-4788D02C3825}" srcId="{84BB3171-D547-4EE0-975C-B1EE37E294B3}" destId="{49BED9FC-E480-42C4-B6AE-83FCFB888053}" srcOrd="2" destOrd="0" parTransId="{29C4A01F-4E49-4CD0-9201-7A97613D22C6}" sibTransId="{FB60C884-6D1A-45D3-8820-9A3FFEA89F2B}"/>
    <dgm:cxn modelId="{31C3FDEF-22FB-4201-9274-2DC97B6C14B7}" type="presOf" srcId="{F9DC2850-A1F8-4A92-AE32-EAC5B9DF17F0}" destId="{37ADFEE9-796F-4466-A81D-829AC3C962AE}" srcOrd="0" destOrd="0" presId="urn:microsoft.com/office/officeart/2005/8/layout/orgChart1"/>
    <dgm:cxn modelId="{354F9A15-4B4B-44F2-8475-CF5BA0664008}" type="presOf" srcId="{40304D92-845E-4959-9D9D-38DEB2DD43BB}" destId="{3251666E-BD92-4284-82F8-25ACE8838765}" srcOrd="0" destOrd="0" presId="urn:microsoft.com/office/officeart/2005/8/layout/orgChart1"/>
    <dgm:cxn modelId="{B9233F23-0E5A-4A6B-98AD-D4283A2FD3D7}" type="presOf" srcId="{A988EA30-FD68-49C6-9A61-7B07355B1465}" destId="{5E27DEE9-48D6-4144-8DA7-3EAD052FB58B}" srcOrd="0" destOrd="0" presId="urn:microsoft.com/office/officeart/2005/8/layout/orgChart1"/>
    <dgm:cxn modelId="{75303680-BD82-4AAE-8136-5BF421012345}" srcId="{51097EB1-516E-4EC7-BD68-83E33CAF397F}" destId="{84BB3171-D547-4EE0-975C-B1EE37E294B3}" srcOrd="0" destOrd="0" parTransId="{32311DAE-60AB-4328-B6C4-AB469884960A}" sibTransId="{CC95A488-F6CD-45C5-B122-455B1BBEA1E6}"/>
    <dgm:cxn modelId="{A177B848-E531-430D-A432-4C110E5B3F6C}" type="presOf" srcId="{49BED9FC-E480-42C4-B6AE-83FCFB888053}" destId="{D5886ADF-AE10-4913-8EBA-4DDEA33634CD}" srcOrd="1" destOrd="0" presId="urn:microsoft.com/office/officeart/2005/8/layout/orgChart1"/>
    <dgm:cxn modelId="{7981F4D1-5DA8-4DEC-8219-636F207D729B}" type="presParOf" srcId="{1E270467-069D-4549-B306-AD002CDD1837}" destId="{1044A5FA-3F18-4CD9-B9A2-F0CD90C76B35}" srcOrd="0" destOrd="0" presId="urn:microsoft.com/office/officeart/2005/8/layout/orgChart1"/>
    <dgm:cxn modelId="{4582D90D-EBCE-474A-96A7-ED94F489310D}" type="presParOf" srcId="{1044A5FA-3F18-4CD9-B9A2-F0CD90C76B35}" destId="{08402BF0-9877-4F1C-8665-555DED361B1F}" srcOrd="0" destOrd="0" presId="urn:microsoft.com/office/officeart/2005/8/layout/orgChart1"/>
    <dgm:cxn modelId="{90F5F04A-7A63-4ADD-A41D-B18D2D85CE13}" type="presParOf" srcId="{08402BF0-9877-4F1C-8665-555DED361B1F}" destId="{44573FFB-DAE9-462A-BBAB-A7460594A8F6}" srcOrd="0" destOrd="0" presId="urn:microsoft.com/office/officeart/2005/8/layout/orgChart1"/>
    <dgm:cxn modelId="{7F675D22-AD0F-4FC3-956F-3F4A5CCAD12A}" type="presParOf" srcId="{08402BF0-9877-4F1C-8665-555DED361B1F}" destId="{D4D77FF8-A099-4EBC-B6AB-BA6A9371657F}" srcOrd="1" destOrd="0" presId="urn:microsoft.com/office/officeart/2005/8/layout/orgChart1"/>
    <dgm:cxn modelId="{5CFB1318-62CF-43A1-9D4A-12040CA348F4}" type="presParOf" srcId="{1044A5FA-3F18-4CD9-B9A2-F0CD90C76B35}" destId="{765B40D6-F2A3-4170-9507-910C7D698033}" srcOrd="1" destOrd="0" presId="urn:microsoft.com/office/officeart/2005/8/layout/orgChart1"/>
    <dgm:cxn modelId="{9DD1001F-6D46-4D49-8475-24FD1F76EEC7}" type="presParOf" srcId="{765B40D6-F2A3-4170-9507-910C7D698033}" destId="{656302AA-031A-47B9-B232-3F6F0DA30E04}" srcOrd="0" destOrd="0" presId="urn:microsoft.com/office/officeart/2005/8/layout/orgChart1"/>
    <dgm:cxn modelId="{673FC015-5422-4201-9BE6-10701D7440D2}" type="presParOf" srcId="{765B40D6-F2A3-4170-9507-910C7D698033}" destId="{F734B151-C4A1-4C98-B490-DC0B3A785E4E}" srcOrd="1" destOrd="0" presId="urn:microsoft.com/office/officeart/2005/8/layout/orgChart1"/>
    <dgm:cxn modelId="{DF7988D6-1DCA-4906-AAF6-58BE9030906E}" type="presParOf" srcId="{F734B151-C4A1-4C98-B490-DC0B3A785E4E}" destId="{013E4D27-2F57-489A-A678-F555DC38E1C9}" srcOrd="0" destOrd="0" presId="urn:microsoft.com/office/officeart/2005/8/layout/orgChart1"/>
    <dgm:cxn modelId="{E0BDDAA6-160F-45E1-AF84-941C90244370}" type="presParOf" srcId="{013E4D27-2F57-489A-A678-F555DC38E1C9}" destId="{8F3A91CF-B24C-4BE9-ADFD-AD19EC7C71CC}" srcOrd="0" destOrd="0" presId="urn:microsoft.com/office/officeart/2005/8/layout/orgChart1"/>
    <dgm:cxn modelId="{4AF98A07-CE3F-479F-BC7B-82217458BBCD}" type="presParOf" srcId="{013E4D27-2F57-489A-A678-F555DC38E1C9}" destId="{F7EFF19D-C7A1-45EF-A642-85720BC4F226}" srcOrd="1" destOrd="0" presId="urn:microsoft.com/office/officeart/2005/8/layout/orgChart1"/>
    <dgm:cxn modelId="{1D95FF1F-22C1-4256-BE42-5A33B107B5E0}" type="presParOf" srcId="{F734B151-C4A1-4C98-B490-DC0B3A785E4E}" destId="{1CF3C5E4-A3C1-40E3-A127-C2CD6868E475}" srcOrd="1" destOrd="0" presId="urn:microsoft.com/office/officeart/2005/8/layout/orgChart1"/>
    <dgm:cxn modelId="{988D02E0-390D-4722-8A6E-6D5DDDEF6BCE}" type="presParOf" srcId="{1CF3C5E4-A3C1-40E3-A127-C2CD6868E475}" destId="{3251666E-BD92-4284-82F8-25ACE8838765}" srcOrd="0" destOrd="0" presId="urn:microsoft.com/office/officeart/2005/8/layout/orgChart1"/>
    <dgm:cxn modelId="{3F45F613-DC53-4F6B-86F0-2F49726F0735}" type="presParOf" srcId="{1CF3C5E4-A3C1-40E3-A127-C2CD6868E475}" destId="{ACF35240-AE6E-4B9E-BC58-831EA93FC298}" srcOrd="1" destOrd="0" presId="urn:microsoft.com/office/officeart/2005/8/layout/orgChart1"/>
    <dgm:cxn modelId="{3AB519A4-5F69-439F-A82C-C786A11853B6}" type="presParOf" srcId="{ACF35240-AE6E-4B9E-BC58-831EA93FC298}" destId="{EB933958-82AF-4F0A-A016-3EE1E2A5895D}" srcOrd="0" destOrd="0" presId="urn:microsoft.com/office/officeart/2005/8/layout/orgChart1"/>
    <dgm:cxn modelId="{CF96B017-A0A5-4D44-8C83-2B80F7C3AC27}" type="presParOf" srcId="{EB933958-82AF-4F0A-A016-3EE1E2A5895D}" destId="{7DDB042D-1936-4908-A4B3-602ACD964BFD}" srcOrd="0" destOrd="0" presId="urn:microsoft.com/office/officeart/2005/8/layout/orgChart1"/>
    <dgm:cxn modelId="{69B26202-60BB-4438-8662-AB680C310943}" type="presParOf" srcId="{EB933958-82AF-4F0A-A016-3EE1E2A5895D}" destId="{C3290D73-BFD9-4A67-8FCB-3D0DF1313B8A}" srcOrd="1" destOrd="0" presId="urn:microsoft.com/office/officeart/2005/8/layout/orgChart1"/>
    <dgm:cxn modelId="{6B43685D-011B-4C8B-81AD-DA588FD65D18}" type="presParOf" srcId="{ACF35240-AE6E-4B9E-BC58-831EA93FC298}" destId="{66662B3B-A753-48A5-B3D4-D7BB7B643BD7}" srcOrd="1" destOrd="0" presId="urn:microsoft.com/office/officeart/2005/8/layout/orgChart1"/>
    <dgm:cxn modelId="{3C92D2F5-3ABE-4152-B3E4-A9B07FCF6737}" type="presParOf" srcId="{ACF35240-AE6E-4B9E-BC58-831EA93FC298}" destId="{7B5DA1BE-0204-4B21-8F63-9C30CAB78CAB}" srcOrd="2" destOrd="0" presId="urn:microsoft.com/office/officeart/2005/8/layout/orgChart1"/>
    <dgm:cxn modelId="{6A248CBE-2A1A-4D6B-AC30-27708E94CCB8}" type="presParOf" srcId="{1CF3C5E4-A3C1-40E3-A127-C2CD6868E475}" destId="{5E27DEE9-48D6-4144-8DA7-3EAD052FB58B}" srcOrd="2" destOrd="0" presId="urn:microsoft.com/office/officeart/2005/8/layout/orgChart1"/>
    <dgm:cxn modelId="{92F7AF73-B6F7-4BB2-A4C9-431CB7C84150}" type="presParOf" srcId="{1CF3C5E4-A3C1-40E3-A127-C2CD6868E475}" destId="{99870BF6-37D2-4A0D-8249-B878952CC92C}" srcOrd="3" destOrd="0" presId="urn:microsoft.com/office/officeart/2005/8/layout/orgChart1"/>
    <dgm:cxn modelId="{1D00AD88-7019-4BA2-B752-1E29D146C578}" type="presParOf" srcId="{99870BF6-37D2-4A0D-8249-B878952CC92C}" destId="{E4C11842-F4CC-4B9F-9A31-FAF730E62C88}" srcOrd="0" destOrd="0" presId="urn:microsoft.com/office/officeart/2005/8/layout/orgChart1"/>
    <dgm:cxn modelId="{A3E2CDA0-3C44-41A6-A30C-A77A06F83E7F}" type="presParOf" srcId="{E4C11842-F4CC-4B9F-9A31-FAF730E62C88}" destId="{37ADFEE9-796F-4466-A81D-829AC3C962AE}" srcOrd="0" destOrd="0" presId="urn:microsoft.com/office/officeart/2005/8/layout/orgChart1"/>
    <dgm:cxn modelId="{79675BD3-2830-438E-8451-3D8F66448B8C}" type="presParOf" srcId="{E4C11842-F4CC-4B9F-9A31-FAF730E62C88}" destId="{AAE3E057-C405-4F76-826F-BD4703BD011E}" srcOrd="1" destOrd="0" presId="urn:microsoft.com/office/officeart/2005/8/layout/orgChart1"/>
    <dgm:cxn modelId="{0B6C8A1B-59D6-413C-97DC-B29B7F0F30CA}" type="presParOf" srcId="{99870BF6-37D2-4A0D-8249-B878952CC92C}" destId="{5ED61AE5-70DE-4D38-B31D-AF77A3652BE4}" srcOrd="1" destOrd="0" presId="urn:microsoft.com/office/officeart/2005/8/layout/orgChart1"/>
    <dgm:cxn modelId="{02486ED4-0598-4387-9637-91692E515788}" type="presParOf" srcId="{99870BF6-37D2-4A0D-8249-B878952CC92C}" destId="{A4D3CAAB-46EC-4129-BBB2-16AA23B0A748}" srcOrd="2" destOrd="0" presId="urn:microsoft.com/office/officeart/2005/8/layout/orgChart1"/>
    <dgm:cxn modelId="{E8EB3D72-5415-48C9-BF28-F781504B9481}" type="presParOf" srcId="{1CF3C5E4-A3C1-40E3-A127-C2CD6868E475}" destId="{2694BE38-920F-402F-BE0E-6FBCA51372D2}" srcOrd="4" destOrd="0" presId="urn:microsoft.com/office/officeart/2005/8/layout/orgChart1"/>
    <dgm:cxn modelId="{C2A97AF1-7CA3-48C7-A9B9-DDDE80895E4E}" type="presParOf" srcId="{1CF3C5E4-A3C1-40E3-A127-C2CD6868E475}" destId="{A18BFB93-E78C-498A-A6D6-4A9745ED008D}" srcOrd="5" destOrd="0" presId="urn:microsoft.com/office/officeart/2005/8/layout/orgChart1"/>
    <dgm:cxn modelId="{B5CE13DE-2C49-44AF-BF1D-A12F6A8875D9}" type="presParOf" srcId="{A18BFB93-E78C-498A-A6D6-4A9745ED008D}" destId="{BCB48B50-88D9-42DD-B418-934121BD6244}" srcOrd="0" destOrd="0" presId="urn:microsoft.com/office/officeart/2005/8/layout/orgChart1"/>
    <dgm:cxn modelId="{6F29400F-AFE4-4F46-B146-797F8C1EF5F9}" type="presParOf" srcId="{BCB48B50-88D9-42DD-B418-934121BD6244}" destId="{B76F5259-13ED-429A-ACE4-6710D87CA642}" srcOrd="0" destOrd="0" presId="urn:microsoft.com/office/officeart/2005/8/layout/orgChart1"/>
    <dgm:cxn modelId="{9F143229-CE2E-4494-98C6-27DB94667E99}" type="presParOf" srcId="{BCB48B50-88D9-42DD-B418-934121BD6244}" destId="{D5886ADF-AE10-4913-8EBA-4DDEA33634CD}" srcOrd="1" destOrd="0" presId="urn:microsoft.com/office/officeart/2005/8/layout/orgChart1"/>
    <dgm:cxn modelId="{C61F90CA-63F6-45A1-B5B1-4A6779A84259}" type="presParOf" srcId="{A18BFB93-E78C-498A-A6D6-4A9745ED008D}" destId="{EFE12D73-3069-420D-8DD2-06D2E8921ECC}" srcOrd="1" destOrd="0" presId="urn:microsoft.com/office/officeart/2005/8/layout/orgChart1"/>
    <dgm:cxn modelId="{37942768-35E6-4F78-9B95-74746A7CF633}" type="presParOf" srcId="{A18BFB93-E78C-498A-A6D6-4A9745ED008D}" destId="{12987071-E7FF-4447-B17E-5702B28183DC}" srcOrd="2" destOrd="0" presId="urn:microsoft.com/office/officeart/2005/8/layout/orgChart1"/>
    <dgm:cxn modelId="{D967AC49-1AAC-49F7-A898-E83C2B9219E0}" type="presParOf" srcId="{F734B151-C4A1-4C98-B490-DC0B3A785E4E}" destId="{7F37F89A-73E1-495F-ADC3-43C17222322E}" srcOrd="2" destOrd="0" presId="urn:microsoft.com/office/officeart/2005/8/layout/orgChart1"/>
    <dgm:cxn modelId="{3E07DD3F-620A-4432-B086-106408E54C05}" type="presParOf" srcId="{765B40D6-F2A3-4170-9507-910C7D698033}" destId="{A1FC3926-C5DC-415A-998E-07DE6B4721B4}" srcOrd="2" destOrd="0" presId="urn:microsoft.com/office/officeart/2005/8/layout/orgChart1"/>
    <dgm:cxn modelId="{57A55C9B-C14B-41E0-B4FE-3E5A550EFA72}" type="presParOf" srcId="{765B40D6-F2A3-4170-9507-910C7D698033}" destId="{DD45321E-AD1E-46A4-8308-7B74C6A0E9E7}" srcOrd="3" destOrd="0" presId="urn:microsoft.com/office/officeart/2005/8/layout/orgChart1"/>
    <dgm:cxn modelId="{C5AC8477-A01A-475E-9C55-FED38C980ED3}" type="presParOf" srcId="{DD45321E-AD1E-46A4-8308-7B74C6A0E9E7}" destId="{8C502452-1125-463D-817B-E417F07B5B52}" srcOrd="0" destOrd="0" presId="urn:microsoft.com/office/officeart/2005/8/layout/orgChart1"/>
    <dgm:cxn modelId="{12D25964-3B34-4B2C-8899-2E86C3A2215E}" type="presParOf" srcId="{8C502452-1125-463D-817B-E417F07B5B52}" destId="{F5D57871-8BD2-4D87-A9C1-CD2E85AB2063}" srcOrd="0" destOrd="0" presId="urn:microsoft.com/office/officeart/2005/8/layout/orgChart1"/>
    <dgm:cxn modelId="{7CA6CA10-0D68-48E2-AD9A-8376E824224F}" type="presParOf" srcId="{8C502452-1125-463D-817B-E417F07B5B52}" destId="{6A5C9377-EB34-4F1F-B069-93002837CDBD}" srcOrd="1" destOrd="0" presId="urn:microsoft.com/office/officeart/2005/8/layout/orgChart1"/>
    <dgm:cxn modelId="{C01615BB-7368-4EB4-A2E9-109B9EE0B11D}" type="presParOf" srcId="{DD45321E-AD1E-46A4-8308-7B74C6A0E9E7}" destId="{37EF3606-D103-4413-9A2E-D2D1C2690E3B}" srcOrd="1" destOrd="0" presId="urn:microsoft.com/office/officeart/2005/8/layout/orgChart1"/>
    <dgm:cxn modelId="{EDF1E4DF-1DDC-491B-A4D4-F84C380D0857}" type="presParOf" srcId="{37EF3606-D103-4413-9A2E-D2D1C2690E3B}" destId="{368D5737-F7B5-4C2A-B129-6547AEFC904B}" srcOrd="0" destOrd="0" presId="urn:microsoft.com/office/officeart/2005/8/layout/orgChart1"/>
    <dgm:cxn modelId="{DA2D514B-99CE-49E4-B247-B088556206F0}" type="presParOf" srcId="{37EF3606-D103-4413-9A2E-D2D1C2690E3B}" destId="{A97C44DF-341B-4403-B3D4-147E52353EE3}" srcOrd="1" destOrd="0" presId="urn:microsoft.com/office/officeart/2005/8/layout/orgChart1"/>
    <dgm:cxn modelId="{908E4C94-5EF6-430A-BF85-FC4BF9C68FE9}" type="presParOf" srcId="{A97C44DF-341B-4403-B3D4-147E52353EE3}" destId="{D6BC9856-6E53-4967-85B3-8604A5AE16C9}" srcOrd="0" destOrd="0" presId="urn:microsoft.com/office/officeart/2005/8/layout/orgChart1"/>
    <dgm:cxn modelId="{F11106AA-B082-4EAC-A3DC-F5E832AA5BE6}" type="presParOf" srcId="{D6BC9856-6E53-4967-85B3-8604A5AE16C9}" destId="{E0E95209-3916-41DD-AD26-1904A76D73DD}" srcOrd="0" destOrd="0" presId="urn:microsoft.com/office/officeart/2005/8/layout/orgChart1"/>
    <dgm:cxn modelId="{82F1182F-56F5-48D4-BA86-B8DD73B39CC5}" type="presParOf" srcId="{D6BC9856-6E53-4967-85B3-8604A5AE16C9}" destId="{070E9EB2-9602-4AB8-8171-0B5527F4082B}" srcOrd="1" destOrd="0" presId="urn:microsoft.com/office/officeart/2005/8/layout/orgChart1"/>
    <dgm:cxn modelId="{B59ABD10-7C4E-4CBA-9A90-206A53FC677E}" type="presParOf" srcId="{A97C44DF-341B-4403-B3D4-147E52353EE3}" destId="{5A8CC298-7532-4F4B-80C6-EDB5F428A4BF}" srcOrd="1" destOrd="0" presId="urn:microsoft.com/office/officeart/2005/8/layout/orgChart1"/>
    <dgm:cxn modelId="{9C9F72A4-319F-4BD1-A95E-6A180A8B4E7F}" type="presParOf" srcId="{A97C44DF-341B-4403-B3D4-147E52353EE3}" destId="{5CB3CD16-9B31-48CB-8A7E-6E0F415124C8}" srcOrd="2" destOrd="0" presId="urn:microsoft.com/office/officeart/2005/8/layout/orgChart1"/>
    <dgm:cxn modelId="{038FB86D-C680-417E-971E-AE63E50D4DD5}" type="presParOf" srcId="{DD45321E-AD1E-46A4-8308-7B74C6A0E9E7}" destId="{D4AE8B38-9747-4B79-92E8-6BCB0FA608D4}" srcOrd="2" destOrd="0" presId="urn:microsoft.com/office/officeart/2005/8/layout/orgChart1"/>
    <dgm:cxn modelId="{27338D77-A466-4A0C-87A0-94AB66166526}" type="presParOf" srcId="{1044A5FA-3F18-4CD9-B9A2-F0CD90C76B35}" destId="{9B3A79EC-A38F-41E8-8A20-42CCE86F63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D1BCD80-A289-4753-89A9-08E3EDA9B07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40304D92-845E-4959-9D9D-38DEB2DD43BB}" type="par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A053173E-12A6-463F-95A3-93FDEB2B57AA}" type="sibTrans" cxnId="{1ECC2A3F-9427-47BE-973F-4DCFD446272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F9DC2850-A1F8-4A92-AE32-EAC5B9DF17F0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London</a:t>
          </a:r>
          <a:endParaRPr lang="en-US" sz="2000" dirty="0">
            <a:latin typeface="Gill Sans MT" pitchFamily="34" charset="0"/>
          </a:endParaRPr>
        </a:p>
      </dgm:t>
    </dgm:pt>
    <dgm:pt modelId="{A988EA30-FD68-49C6-9A61-7B07355B1465}" type="par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3A38596-ECDE-4D8A-913E-0DA209FA83A0}" type="sibTrans" cxnId="{32414A1F-C67A-466E-9F15-ABFFBB5DEE83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9BED9FC-E480-42C4-B6AE-83FCFB888053}">
      <dgm:prSet phldrT="[Text]" custT="1"/>
      <dgm:sp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Others</a:t>
          </a:r>
          <a:endParaRPr lang="en-US" sz="2000" dirty="0">
            <a:latin typeface="Gill Sans MT" pitchFamily="34" charset="0"/>
          </a:endParaRPr>
        </a:p>
      </dgm:t>
    </dgm:pt>
    <dgm:pt modelId="{FB60C884-6D1A-45D3-8820-9A3FFEA89F2B}" type="sib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9C4A01F-4E49-4CD0-9201-7A97613D22C6}" type="parTrans" cxnId="{5EB7BBD4-5856-4A94-9D7F-4788D02C382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956E139-486C-4C54-9B1D-A6EDA4C9F310}">
      <dgm:prSet phldrT="[Text]" custT="1"/>
      <dgm:spPr>
        <a:gradFill rotWithShape="0">
          <a:gsLst>
            <a:gs pos="0">
              <a:schemeClr val="tx2">
                <a:lumMod val="50000"/>
              </a:schemeClr>
            </a:gs>
            <a:gs pos="100000">
              <a:schemeClr val="tx2">
                <a:lumMod val="75000"/>
              </a:schemeClr>
            </a:gs>
          </a:gsLst>
          <a:lin ang="5400000" scaled="1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r>
            <a:rPr lang="en-US" sz="2000" dirty="0" smtClean="0">
              <a:latin typeface="Gill Sans MT" pitchFamily="34" charset="0"/>
            </a:rPr>
            <a:t>Moscow</a:t>
          </a:r>
          <a:endParaRPr lang="en-US" sz="2000" dirty="0">
            <a:latin typeface="Gill Sans MT" pitchFamily="34" charset="0"/>
          </a:endParaRPr>
        </a:p>
      </dgm:t>
    </dgm:pt>
    <dgm:pt modelId="{659CB62A-9D89-4342-8D19-FF04BD144861}" type="sib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40F6E0C-E67B-42B0-A75D-E71D89E87D2F}" type="parTrans" cxnId="{DDA7829A-5185-44C0-A2BE-8D07B03F292F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41808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3251666E-BD92-4284-82F8-25ACE8838765}" type="pres">
      <dgm:prSet presAssocID="{40304D92-845E-4959-9D9D-38DEB2DD43B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ACF35240-AE6E-4B9E-BC58-831EA93FC298}" type="pres">
      <dgm:prSet presAssocID="{8D1BCD80-A289-4753-89A9-08E3EDA9B073}" presName="hierRoot2" presStyleCnt="0">
        <dgm:presLayoutVars>
          <dgm:hierBranch val="init"/>
        </dgm:presLayoutVars>
      </dgm:prSet>
      <dgm:spPr/>
    </dgm:pt>
    <dgm:pt modelId="{EB933958-82AF-4F0A-A016-3EE1E2A5895D}" type="pres">
      <dgm:prSet presAssocID="{8D1BCD80-A289-4753-89A9-08E3EDA9B073}" presName="rootComposite" presStyleCnt="0"/>
      <dgm:spPr/>
    </dgm:pt>
    <dgm:pt modelId="{7DDB042D-1936-4908-A4B3-602ACD964BFD}" type="pres">
      <dgm:prSet presAssocID="{8D1BCD80-A289-4753-89A9-08E3EDA9B073}" presName="rootText" presStyleLbl="node3" presStyleIdx="0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290D73-BFD9-4A67-8FCB-3D0DF1313B8A}" type="pres">
      <dgm:prSet presAssocID="{8D1BCD80-A289-4753-89A9-08E3EDA9B073}" presName="rootConnector" presStyleLbl="node3" presStyleIdx="0" presStyleCnt="4"/>
      <dgm:spPr/>
      <dgm:t>
        <a:bodyPr/>
        <a:lstStyle/>
        <a:p>
          <a:endParaRPr lang="en-US"/>
        </a:p>
      </dgm:t>
    </dgm:pt>
    <dgm:pt modelId="{66662B3B-A753-48A5-B3D4-D7BB7B643BD7}" type="pres">
      <dgm:prSet presAssocID="{8D1BCD80-A289-4753-89A9-08E3EDA9B073}" presName="hierChild4" presStyleCnt="0"/>
      <dgm:spPr/>
    </dgm:pt>
    <dgm:pt modelId="{7B5DA1BE-0204-4B21-8F63-9C30CAB78CAB}" type="pres">
      <dgm:prSet presAssocID="{8D1BCD80-A289-4753-89A9-08E3EDA9B073}" presName="hierChild5" presStyleCnt="0"/>
      <dgm:spPr/>
    </dgm:pt>
    <dgm:pt modelId="{5E27DEE9-48D6-4144-8DA7-3EAD052FB58B}" type="pres">
      <dgm:prSet presAssocID="{A988EA30-FD68-49C6-9A61-7B07355B1465}" presName="Name37" presStyleLbl="parChTrans1D3" presStyleIdx="1" presStyleCnt="4"/>
      <dgm:spPr/>
      <dgm:t>
        <a:bodyPr/>
        <a:lstStyle/>
        <a:p>
          <a:endParaRPr lang="en-US"/>
        </a:p>
      </dgm:t>
    </dgm:pt>
    <dgm:pt modelId="{99870BF6-37D2-4A0D-8249-B878952CC92C}" type="pres">
      <dgm:prSet presAssocID="{F9DC2850-A1F8-4A92-AE32-EAC5B9DF17F0}" presName="hierRoot2" presStyleCnt="0">
        <dgm:presLayoutVars>
          <dgm:hierBranch val="init"/>
        </dgm:presLayoutVars>
      </dgm:prSet>
      <dgm:spPr/>
    </dgm:pt>
    <dgm:pt modelId="{E4C11842-F4CC-4B9F-9A31-FAF730E62C88}" type="pres">
      <dgm:prSet presAssocID="{F9DC2850-A1F8-4A92-AE32-EAC5B9DF17F0}" presName="rootComposite" presStyleCnt="0"/>
      <dgm:spPr/>
    </dgm:pt>
    <dgm:pt modelId="{37ADFEE9-796F-4466-A81D-829AC3C962AE}" type="pres">
      <dgm:prSet presAssocID="{F9DC2850-A1F8-4A92-AE32-EAC5B9DF17F0}" presName="rootText" presStyleLbl="node3" presStyleIdx="1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E3E057-C405-4F76-826F-BD4703BD011E}" type="pres">
      <dgm:prSet presAssocID="{F9DC2850-A1F8-4A92-AE32-EAC5B9DF17F0}" presName="rootConnector" presStyleLbl="node3" presStyleIdx="1" presStyleCnt="4"/>
      <dgm:spPr/>
      <dgm:t>
        <a:bodyPr/>
        <a:lstStyle/>
        <a:p>
          <a:endParaRPr lang="en-US"/>
        </a:p>
      </dgm:t>
    </dgm:pt>
    <dgm:pt modelId="{5ED61AE5-70DE-4D38-B31D-AF77A3652BE4}" type="pres">
      <dgm:prSet presAssocID="{F9DC2850-A1F8-4A92-AE32-EAC5B9DF17F0}" presName="hierChild4" presStyleCnt="0"/>
      <dgm:spPr/>
    </dgm:pt>
    <dgm:pt modelId="{A4D3CAAB-46EC-4129-BBB2-16AA23B0A748}" type="pres">
      <dgm:prSet presAssocID="{F9DC2850-A1F8-4A92-AE32-EAC5B9DF17F0}" presName="hierChild5" presStyleCnt="0"/>
      <dgm:spPr/>
    </dgm:pt>
    <dgm:pt modelId="{2694BE38-920F-402F-BE0E-6FBCA51372D2}" type="pres">
      <dgm:prSet presAssocID="{29C4A01F-4E49-4CD0-9201-7A97613D22C6}" presName="Name37" presStyleLbl="parChTrans1D3" presStyleIdx="2" presStyleCnt="4"/>
      <dgm:spPr/>
      <dgm:t>
        <a:bodyPr/>
        <a:lstStyle/>
        <a:p>
          <a:endParaRPr lang="en-US"/>
        </a:p>
      </dgm:t>
    </dgm:pt>
    <dgm:pt modelId="{A18BFB93-E78C-498A-A6D6-4A9745ED008D}" type="pres">
      <dgm:prSet presAssocID="{49BED9FC-E480-42C4-B6AE-83FCFB888053}" presName="hierRoot2" presStyleCnt="0">
        <dgm:presLayoutVars>
          <dgm:hierBranch val="init"/>
        </dgm:presLayoutVars>
      </dgm:prSet>
      <dgm:spPr/>
    </dgm:pt>
    <dgm:pt modelId="{BCB48B50-88D9-42DD-B418-934121BD6244}" type="pres">
      <dgm:prSet presAssocID="{49BED9FC-E480-42C4-B6AE-83FCFB888053}" presName="rootComposite" presStyleCnt="0"/>
      <dgm:spPr/>
    </dgm:pt>
    <dgm:pt modelId="{B76F5259-13ED-429A-ACE4-6710D87CA642}" type="pres">
      <dgm:prSet presAssocID="{49BED9FC-E480-42C4-B6AE-83FCFB888053}" presName="rootText" presStyleLbl="node3" presStyleIdx="2" presStyleCnt="4" custScaleX="127465" custLinFactX="-46759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86ADF-AE10-4913-8EBA-4DDEA33634CD}" type="pres">
      <dgm:prSet presAssocID="{49BED9FC-E480-42C4-B6AE-83FCFB8880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EFE12D73-3069-420D-8DD2-06D2E8921ECC}" type="pres">
      <dgm:prSet presAssocID="{49BED9FC-E480-42C4-B6AE-83FCFB888053}" presName="hierChild4" presStyleCnt="0"/>
      <dgm:spPr/>
    </dgm:pt>
    <dgm:pt modelId="{12987071-E7FF-4447-B17E-5702B28183DC}" type="pres">
      <dgm:prSet presAssocID="{49BED9FC-E480-42C4-B6AE-83FCFB888053}" presName="hierChild5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2" custScaleX="161020" custLinFactX="-33033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2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368D5737-F7B5-4C2A-B129-6547AEFC904B}" type="pres">
      <dgm:prSet presAssocID="{240F6E0C-E67B-42B0-A75D-E71D89E87D2F}" presName="Name37" presStyleLbl="parChTrans1D3" presStyleIdx="3" presStyleCnt="4"/>
      <dgm:spPr/>
      <dgm:t>
        <a:bodyPr/>
        <a:lstStyle/>
        <a:p>
          <a:endParaRPr lang="en-US"/>
        </a:p>
      </dgm:t>
    </dgm:pt>
    <dgm:pt modelId="{A97C44DF-341B-4403-B3D4-147E52353EE3}" type="pres">
      <dgm:prSet presAssocID="{7956E139-486C-4C54-9B1D-A6EDA4C9F310}" presName="hierRoot2" presStyleCnt="0">
        <dgm:presLayoutVars>
          <dgm:hierBranch val="init"/>
        </dgm:presLayoutVars>
      </dgm:prSet>
      <dgm:spPr/>
    </dgm:pt>
    <dgm:pt modelId="{D6BC9856-6E53-4967-85B3-8604A5AE16C9}" type="pres">
      <dgm:prSet presAssocID="{7956E139-486C-4C54-9B1D-A6EDA4C9F310}" presName="rootComposite" presStyleCnt="0"/>
      <dgm:spPr/>
    </dgm:pt>
    <dgm:pt modelId="{E0E95209-3916-41DD-AD26-1904A76D73DD}" type="pres">
      <dgm:prSet presAssocID="{7956E139-486C-4C54-9B1D-A6EDA4C9F310}" presName="rootText" presStyleLbl="node3" presStyleIdx="3" presStyleCnt="4" custScaleX="127465" custLinFactX="-42097" custLinFactNeighborX="-100000" custLinFactNeighborY="-4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E9EB2-9602-4AB8-8171-0B5527F4082B}" type="pres">
      <dgm:prSet presAssocID="{7956E139-486C-4C54-9B1D-A6EDA4C9F310}" presName="rootConnector" presStyleLbl="node3" presStyleIdx="3" presStyleCnt="4"/>
      <dgm:spPr/>
      <dgm:t>
        <a:bodyPr/>
        <a:lstStyle/>
        <a:p>
          <a:endParaRPr lang="en-US"/>
        </a:p>
      </dgm:t>
    </dgm:pt>
    <dgm:pt modelId="{5A8CC298-7532-4F4B-80C6-EDB5F428A4BF}" type="pres">
      <dgm:prSet presAssocID="{7956E139-486C-4C54-9B1D-A6EDA4C9F310}" presName="hierChild4" presStyleCnt="0"/>
      <dgm:spPr/>
    </dgm:pt>
    <dgm:pt modelId="{5CB3CD16-9B31-48CB-8A7E-6E0F415124C8}" type="pres">
      <dgm:prSet presAssocID="{7956E139-486C-4C54-9B1D-A6EDA4C9F310}" presName="hierChild5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</dgm:ptLst>
  <dgm:cxnLst>
    <dgm:cxn modelId="{E97C8D3C-25AF-4B15-90B3-61E7B9220A40}" type="presOf" srcId="{51097EB1-516E-4EC7-BD68-83E33CAF397F}" destId="{44573FFB-DAE9-462A-BBAB-A7460594A8F6}" srcOrd="0" destOrd="0" presId="urn:microsoft.com/office/officeart/2005/8/layout/orgChart1"/>
    <dgm:cxn modelId="{41A81403-3D31-47E5-AC81-7727208FBBC1}" type="presOf" srcId="{7956E139-486C-4C54-9B1D-A6EDA4C9F310}" destId="{070E9EB2-9602-4AB8-8171-0B5527F4082B}" srcOrd="1" destOrd="0" presId="urn:microsoft.com/office/officeart/2005/8/layout/orgChart1"/>
    <dgm:cxn modelId="{F12CFCA4-565F-458C-92C3-F07C124838D3}" type="presOf" srcId="{F9DC2850-A1F8-4A92-AE32-EAC5B9DF17F0}" destId="{37ADFEE9-796F-4466-A81D-829AC3C962AE}" srcOrd="0" destOrd="0" presId="urn:microsoft.com/office/officeart/2005/8/layout/orgChart1"/>
    <dgm:cxn modelId="{63A37EC5-1138-4752-936A-9DAFA60F87AD}" type="presOf" srcId="{F9DC2850-A1F8-4A92-AE32-EAC5B9DF17F0}" destId="{AAE3E057-C405-4F76-826F-BD4703BD011E}" srcOrd="1" destOrd="0" presId="urn:microsoft.com/office/officeart/2005/8/layout/orgChart1"/>
    <dgm:cxn modelId="{338FB334-022E-4D58-916E-CAB3AB505C4B}" type="presOf" srcId="{B587D8A3-6776-4852-8225-AA7C13B9DC0C}" destId="{6A5C9377-EB34-4F1F-B069-93002837CDBD}" srcOrd="1" destOrd="0" presId="urn:microsoft.com/office/officeart/2005/8/layout/orgChart1"/>
    <dgm:cxn modelId="{1905DFA7-4A89-4B57-A362-7786F65C9C75}" type="presOf" srcId="{240F6E0C-E67B-42B0-A75D-E71D89E87D2F}" destId="{368D5737-F7B5-4C2A-B129-6547AEFC904B}" srcOrd="0" destOrd="0" presId="urn:microsoft.com/office/officeart/2005/8/layout/orgChart1"/>
    <dgm:cxn modelId="{DDA7829A-5185-44C0-A2BE-8D07B03F292F}" srcId="{B587D8A3-6776-4852-8225-AA7C13B9DC0C}" destId="{7956E139-486C-4C54-9B1D-A6EDA4C9F310}" srcOrd="0" destOrd="0" parTransId="{240F6E0C-E67B-42B0-A75D-E71D89E87D2F}" sibTransId="{659CB62A-9D89-4342-8D19-FF04BD144861}"/>
    <dgm:cxn modelId="{42BF94C6-9BB1-42DF-A081-66C3503EF419}" type="presOf" srcId="{51097EB1-516E-4EC7-BD68-83E33CAF397F}" destId="{D4D77FF8-A099-4EBC-B6AB-BA6A9371657F}" srcOrd="1" destOrd="0" presId="urn:microsoft.com/office/officeart/2005/8/layout/orgChart1"/>
    <dgm:cxn modelId="{75303680-BD82-4AAE-8136-5BF421012345}" srcId="{51097EB1-516E-4EC7-BD68-83E33CAF397F}" destId="{84BB3171-D547-4EE0-975C-B1EE37E294B3}" srcOrd="0" destOrd="0" parTransId="{32311DAE-60AB-4328-B6C4-AB469884960A}" sibTransId="{CC95A488-F6CD-45C5-B122-455B1BBEA1E6}"/>
    <dgm:cxn modelId="{5EB7BBD4-5856-4A94-9D7F-4788D02C3825}" srcId="{84BB3171-D547-4EE0-975C-B1EE37E294B3}" destId="{49BED9FC-E480-42C4-B6AE-83FCFB888053}" srcOrd="2" destOrd="0" parTransId="{29C4A01F-4E49-4CD0-9201-7A97613D22C6}" sibTransId="{FB60C884-6D1A-45D3-8820-9A3FFEA89F2B}"/>
    <dgm:cxn modelId="{111237DE-C94D-489E-8931-4BC0BFA0F3FD}" type="presOf" srcId="{29C4A01F-4E49-4CD0-9201-7A97613D22C6}" destId="{2694BE38-920F-402F-BE0E-6FBCA51372D2}" srcOrd="0" destOrd="0" presId="urn:microsoft.com/office/officeart/2005/8/layout/orgChart1"/>
    <dgm:cxn modelId="{32414A1F-C67A-466E-9F15-ABFFBB5DEE83}" srcId="{84BB3171-D547-4EE0-975C-B1EE37E294B3}" destId="{F9DC2850-A1F8-4A92-AE32-EAC5B9DF17F0}" srcOrd="1" destOrd="0" parTransId="{A988EA30-FD68-49C6-9A61-7B07355B1465}" sibTransId="{13A38596-ECDE-4D8A-913E-0DA209FA83A0}"/>
    <dgm:cxn modelId="{3B5D6980-B860-49C5-97E1-0060F8F23E90}" type="presOf" srcId="{32311DAE-60AB-4328-B6C4-AB469884960A}" destId="{656302AA-031A-47B9-B232-3F6F0DA30E04}" srcOrd="0" destOrd="0" presId="urn:microsoft.com/office/officeart/2005/8/layout/orgChart1"/>
    <dgm:cxn modelId="{F0581766-3628-4802-A29F-1DAFA13AEDCF}" type="presOf" srcId="{7A02260D-2D79-48F4-BBE6-5BA4879B0CE3}" destId="{1E270467-069D-4549-B306-AD002CDD1837}" srcOrd="0" destOrd="0" presId="urn:microsoft.com/office/officeart/2005/8/layout/orgChart1"/>
    <dgm:cxn modelId="{D969698F-6061-44DC-AB56-B26EDAEB687E}" type="presOf" srcId="{8D1BCD80-A289-4753-89A9-08E3EDA9B073}" destId="{C3290D73-BFD9-4A67-8FCB-3D0DF1313B8A}" srcOrd="1" destOrd="0" presId="urn:microsoft.com/office/officeart/2005/8/layout/orgChart1"/>
    <dgm:cxn modelId="{66853C1E-50AE-4F8C-864B-856A1CDFD411}" type="presOf" srcId="{40304D92-845E-4959-9D9D-38DEB2DD43BB}" destId="{3251666E-BD92-4284-82F8-25ACE8838765}" srcOrd="0" destOrd="0" presId="urn:microsoft.com/office/officeart/2005/8/layout/orgChart1"/>
    <dgm:cxn modelId="{C28BC3E1-B6E9-4D4A-954B-2937E3344BB2}" type="presOf" srcId="{881E1EED-3ABE-4B57-A992-77DB54D31452}" destId="{A1FC3926-C5DC-415A-998E-07DE6B4721B4}" srcOrd="0" destOrd="0" presId="urn:microsoft.com/office/officeart/2005/8/layout/orgChart1"/>
    <dgm:cxn modelId="{9D6BF213-C68A-457A-B315-9356FF7C3153}" type="presOf" srcId="{7956E139-486C-4C54-9B1D-A6EDA4C9F310}" destId="{E0E95209-3916-41DD-AD26-1904A76D73DD}" srcOrd="0" destOrd="0" presId="urn:microsoft.com/office/officeart/2005/8/layout/orgChart1"/>
    <dgm:cxn modelId="{507135D2-8BD1-44F9-95CB-D8D100AC8915}" type="presOf" srcId="{84BB3171-D547-4EE0-975C-B1EE37E294B3}" destId="{8F3A91CF-B24C-4BE9-ADFD-AD19EC7C71CC}" srcOrd="0" destOrd="0" presId="urn:microsoft.com/office/officeart/2005/8/layout/orgChart1"/>
    <dgm:cxn modelId="{0AE802D8-F53D-4D16-9215-3531AECBF273}" type="presOf" srcId="{B587D8A3-6776-4852-8225-AA7C13B9DC0C}" destId="{F5D57871-8BD2-4D87-A9C1-CD2E85AB2063}" srcOrd="0" destOrd="0" presId="urn:microsoft.com/office/officeart/2005/8/layout/orgChart1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1ECC2A3F-9427-47BE-973F-4DCFD4462726}" srcId="{84BB3171-D547-4EE0-975C-B1EE37E294B3}" destId="{8D1BCD80-A289-4753-89A9-08E3EDA9B073}" srcOrd="0" destOrd="0" parTransId="{40304D92-845E-4959-9D9D-38DEB2DD43BB}" sibTransId="{A053173E-12A6-463F-95A3-93FDEB2B57AA}"/>
    <dgm:cxn modelId="{FD9600FC-9809-4E22-AA7A-A9D053D242F6}" srcId="{51097EB1-516E-4EC7-BD68-83E33CAF397F}" destId="{B587D8A3-6776-4852-8225-AA7C13B9DC0C}" srcOrd="1" destOrd="0" parTransId="{881E1EED-3ABE-4B57-A992-77DB54D31452}" sibTransId="{3BFEDC02-F77F-43F2-A5FF-5DF3929D4B1F}"/>
    <dgm:cxn modelId="{56C35D7F-8EA0-42F3-9BEF-75C40A80DC3E}" type="presOf" srcId="{49BED9FC-E480-42C4-B6AE-83FCFB888053}" destId="{B76F5259-13ED-429A-ACE4-6710D87CA642}" srcOrd="0" destOrd="0" presId="urn:microsoft.com/office/officeart/2005/8/layout/orgChart1"/>
    <dgm:cxn modelId="{916426BF-6802-4999-AD08-D5FFFD35D531}" type="presOf" srcId="{A988EA30-FD68-49C6-9A61-7B07355B1465}" destId="{5E27DEE9-48D6-4144-8DA7-3EAD052FB58B}" srcOrd="0" destOrd="0" presId="urn:microsoft.com/office/officeart/2005/8/layout/orgChart1"/>
    <dgm:cxn modelId="{2A0ED780-A380-40BE-99A3-BE8F0341FD04}" type="presOf" srcId="{49BED9FC-E480-42C4-B6AE-83FCFB888053}" destId="{D5886ADF-AE10-4913-8EBA-4DDEA33634CD}" srcOrd="1" destOrd="0" presId="urn:microsoft.com/office/officeart/2005/8/layout/orgChart1"/>
    <dgm:cxn modelId="{A17D4A1F-5BEB-4F75-9722-2C6B58D651F7}" type="presOf" srcId="{8D1BCD80-A289-4753-89A9-08E3EDA9B073}" destId="{7DDB042D-1936-4908-A4B3-602ACD964BFD}" srcOrd="0" destOrd="0" presId="urn:microsoft.com/office/officeart/2005/8/layout/orgChart1"/>
    <dgm:cxn modelId="{59E84146-B857-4251-BF9A-CC108C585DE1}" type="presOf" srcId="{84BB3171-D547-4EE0-975C-B1EE37E294B3}" destId="{F7EFF19D-C7A1-45EF-A642-85720BC4F226}" srcOrd="1" destOrd="0" presId="urn:microsoft.com/office/officeart/2005/8/layout/orgChart1"/>
    <dgm:cxn modelId="{30AF68AE-B953-4EC2-A1C5-16B631C3A630}" type="presParOf" srcId="{1E270467-069D-4549-B306-AD002CDD1837}" destId="{1044A5FA-3F18-4CD9-B9A2-F0CD90C76B35}" srcOrd="0" destOrd="0" presId="urn:microsoft.com/office/officeart/2005/8/layout/orgChart1"/>
    <dgm:cxn modelId="{4FCC4937-8F30-4BAE-B0DA-3AC5BB47BD51}" type="presParOf" srcId="{1044A5FA-3F18-4CD9-B9A2-F0CD90C76B35}" destId="{08402BF0-9877-4F1C-8665-555DED361B1F}" srcOrd="0" destOrd="0" presId="urn:microsoft.com/office/officeart/2005/8/layout/orgChart1"/>
    <dgm:cxn modelId="{C373E0E4-C573-487B-96AE-091952FCBA3C}" type="presParOf" srcId="{08402BF0-9877-4F1C-8665-555DED361B1F}" destId="{44573FFB-DAE9-462A-BBAB-A7460594A8F6}" srcOrd="0" destOrd="0" presId="urn:microsoft.com/office/officeart/2005/8/layout/orgChart1"/>
    <dgm:cxn modelId="{AFB42E8E-24FF-4A4F-8096-1C485563B2BC}" type="presParOf" srcId="{08402BF0-9877-4F1C-8665-555DED361B1F}" destId="{D4D77FF8-A099-4EBC-B6AB-BA6A9371657F}" srcOrd="1" destOrd="0" presId="urn:microsoft.com/office/officeart/2005/8/layout/orgChart1"/>
    <dgm:cxn modelId="{C107E67C-4883-43B1-A1E0-F76FCD414785}" type="presParOf" srcId="{1044A5FA-3F18-4CD9-B9A2-F0CD90C76B35}" destId="{765B40D6-F2A3-4170-9507-910C7D698033}" srcOrd="1" destOrd="0" presId="urn:microsoft.com/office/officeart/2005/8/layout/orgChart1"/>
    <dgm:cxn modelId="{65D39FF7-61F0-44C8-B9E8-5D208E6CB695}" type="presParOf" srcId="{765B40D6-F2A3-4170-9507-910C7D698033}" destId="{656302AA-031A-47B9-B232-3F6F0DA30E04}" srcOrd="0" destOrd="0" presId="urn:microsoft.com/office/officeart/2005/8/layout/orgChart1"/>
    <dgm:cxn modelId="{2D6A0FE1-F4A3-4884-AA8F-E7920FFFC26B}" type="presParOf" srcId="{765B40D6-F2A3-4170-9507-910C7D698033}" destId="{F734B151-C4A1-4C98-B490-DC0B3A785E4E}" srcOrd="1" destOrd="0" presId="urn:microsoft.com/office/officeart/2005/8/layout/orgChart1"/>
    <dgm:cxn modelId="{B1BF254E-DE8E-4B0D-BB86-43C7B894E573}" type="presParOf" srcId="{F734B151-C4A1-4C98-B490-DC0B3A785E4E}" destId="{013E4D27-2F57-489A-A678-F555DC38E1C9}" srcOrd="0" destOrd="0" presId="urn:microsoft.com/office/officeart/2005/8/layout/orgChart1"/>
    <dgm:cxn modelId="{9B1004E6-84A9-4BC4-AF11-C31618764C80}" type="presParOf" srcId="{013E4D27-2F57-489A-A678-F555DC38E1C9}" destId="{8F3A91CF-B24C-4BE9-ADFD-AD19EC7C71CC}" srcOrd="0" destOrd="0" presId="urn:microsoft.com/office/officeart/2005/8/layout/orgChart1"/>
    <dgm:cxn modelId="{A8A00DAA-0DD6-408D-B06F-9B01C5A39BA0}" type="presParOf" srcId="{013E4D27-2F57-489A-A678-F555DC38E1C9}" destId="{F7EFF19D-C7A1-45EF-A642-85720BC4F226}" srcOrd="1" destOrd="0" presId="urn:microsoft.com/office/officeart/2005/8/layout/orgChart1"/>
    <dgm:cxn modelId="{4F4BF629-9BD3-4CB2-A61F-85A32E73EDFB}" type="presParOf" srcId="{F734B151-C4A1-4C98-B490-DC0B3A785E4E}" destId="{1CF3C5E4-A3C1-40E3-A127-C2CD6868E475}" srcOrd="1" destOrd="0" presId="urn:microsoft.com/office/officeart/2005/8/layout/orgChart1"/>
    <dgm:cxn modelId="{8AFDAA92-1791-45B6-A0B9-69C9CAEEE6CA}" type="presParOf" srcId="{1CF3C5E4-A3C1-40E3-A127-C2CD6868E475}" destId="{3251666E-BD92-4284-82F8-25ACE8838765}" srcOrd="0" destOrd="0" presId="urn:microsoft.com/office/officeart/2005/8/layout/orgChart1"/>
    <dgm:cxn modelId="{8CBAE22A-803D-4F77-B8D4-072576BE427C}" type="presParOf" srcId="{1CF3C5E4-A3C1-40E3-A127-C2CD6868E475}" destId="{ACF35240-AE6E-4B9E-BC58-831EA93FC298}" srcOrd="1" destOrd="0" presId="urn:microsoft.com/office/officeart/2005/8/layout/orgChart1"/>
    <dgm:cxn modelId="{7E807F9C-5CC4-42C2-BEAA-810864C3DB68}" type="presParOf" srcId="{ACF35240-AE6E-4B9E-BC58-831EA93FC298}" destId="{EB933958-82AF-4F0A-A016-3EE1E2A5895D}" srcOrd="0" destOrd="0" presId="urn:microsoft.com/office/officeart/2005/8/layout/orgChart1"/>
    <dgm:cxn modelId="{2E9F2FC9-67AF-4120-8415-618ADCD4A601}" type="presParOf" srcId="{EB933958-82AF-4F0A-A016-3EE1E2A5895D}" destId="{7DDB042D-1936-4908-A4B3-602ACD964BFD}" srcOrd="0" destOrd="0" presId="urn:microsoft.com/office/officeart/2005/8/layout/orgChart1"/>
    <dgm:cxn modelId="{C3311C48-50A3-4F05-BE7F-545DEEA55F2C}" type="presParOf" srcId="{EB933958-82AF-4F0A-A016-3EE1E2A5895D}" destId="{C3290D73-BFD9-4A67-8FCB-3D0DF1313B8A}" srcOrd="1" destOrd="0" presId="urn:microsoft.com/office/officeart/2005/8/layout/orgChart1"/>
    <dgm:cxn modelId="{E8FF478A-163F-4F20-9A5D-7AB2EAFAFDD3}" type="presParOf" srcId="{ACF35240-AE6E-4B9E-BC58-831EA93FC298}" destId="{66662B3B-A753-48A5-B3D4-D7BB7B643BD7}" srcOrd="1" destOrd="0" presId="urn:microsoft.com/office/officeart/2005/8/layout/orgChart1"/>
    <dgm:cxn modelId="{04EC329A-9E7F-4CED-8B3E-0871078E0EF6}" type="presParOf" srcId="{ACF35240-AE6E-4B9E-BC58-831EA93FC298}" destId="{7B5DA1BE-0204-4B21-8F63-9C30CAB78CAB}" srcOrd="2" destOrd="0" presId="urn:microsoft.com/office/officeart/2005/8/layout/orgChart1"/>
    <dgm:cxn modelId="{D66E7ED2-2FB7-4998-82CA-2EED54FFA34F}" type="presParOf" srcId="{1CF3C5E4-A3C1-40E3-A127-C2CD6868E475}" destId="{5E27DEE9-48D6-4144-8DA7-3EAD052FB58B}" srcOrd="2" destOrd="0" presId="urn:microsoft.com/office/officeart/2005/8/layout/orgChart1"/>
    <dgm:cxn modelId="{0C72BCFB-AC6E-43AA-A1E1-98E976CFC2A1}" type="presParOf" srcId="{1CF3C5E4-A3C1-40E3-A127-C2CD6868E475}" destId="{99870BF6-37D2-4A0D-8249-B878952CC92C}" srcOrd="3" destOrd="0" presId="urn:microsoft.com/office/officeart/2005/8/layout/orgChart1"/>
    <dgm:cxn modelId="{69E7459A-D6F6-4DFF-AE07-1287A57FD7BB}" type="presParOf" srcId="{99870BF6-37D2-4A0D-8249-B878952CC92C}" destId="{E4C11842-F4CC-4B9F-9A31-FAF730E62C88}" srcOrd="0" destOrd="0" presId="urn:microsoft.com/office/officeart/2005/8/layout/orgChart1"/>
    <dgm:cxn modelId="{3B55F3DE-73B5-4BF2-897F-6E8A05111DC0}" type="presParOf" srcId="{E4C11842-F4CC-4B9F-9A31-FAF730E62C88}" destId="{37ADFEE9-796F-4466-A81D-829AC3C962AE}" srcOrd="0" destOrd="0" presId="urn:microsoft.com/office/officeart/2005/8/layout/orgChart1"/>
    <dgm:cxn modelId="{EB43A31C-2295-43B0-9E79-9A5E473D6B7A}" type="presParOf" srcId="{E4C11842-F4CC-4B9F-9A31-FAF730E62C88}" destId="{AAE3E057-C405-4F76-826F-BD4703BD011E}" srcOrd="1" destOrd="0" presId="urn:microsoft.com/office/officeart/2005/8/layout/orgChart1"/>
    <dgm:cxn modelId="{5465BE4B-1168-4D8B-99A6-957DB46E9B36}" type="presParOf" srcId="{99870BF6-37D2-4A0D-8249-B878952CC92C}" destId="{5ED61AE5-70DE-4D38-B31D-AF77A3652BE4}" srcOrd="1" destOrd="0" presId="urn:microsoft.com/office/officeart/2005/8/layout/orgChart1"/>
    <dgm:cxn modelId="{516B83B6-4C41-44DD-90F0-8D1BB081156F}" type="presParOf" srcId="{99870BF6-37D2-4A0D-8249-B878952CC92C}" destId="{A4D3CAAB-46EC-4129-BBB2-16AA23B0A748}" srcOrd="2" destOrd="0" presId="urn:microsoft.com/office/officeart/2005/8/layout/orgChart1"/>
    <dgm:cxn modelId="{286D0A0B-F2D7-4A26-B6EB-4DD9C04AF275}" type="presParOf" srcId="{1CF3C5E4-A3C1-40E3-A127-C2CD6868E475}" destId="{2694BE38-920F-402F-BE0E-6FBCA51372D2}" srcOrd="4" destOrd="0" presId="urn:microsoft.com/office/officeart/2005/8/layout/orgChart1"/>
    <dgm:cxn modelId="{04CB2631-E1B4-45BB-BCAB-0197D4C6419F}" type="presParOf" srcId="{1CF3C5E4-A3C1-40E3-A127-C2CD6868E475}" destId="{A18BFB93-E78C-498A-A6D6-4A9745ED008D}" srcOrd="5" destOrd="0" presId="urn:microsoft.com/office/officeart/2005/8/layout/orgChart1"/>
    <dgm:cxn modelId="{3B1C4D1E-90C8-462A-A7AF-FDFDB7E51A1B}" type="presParOf" srcId="{A18BFB93-E78C-498A-A6D6-4A9745ED008D}" destId="{BCB48B50-88D9-42DD-B418-934121BD6244}" srcOrd="0" destOrd="0" presId="urn:microsoft.com/office/officeart/2005/8/layout/orgChart1"/>
    <dgm:cxn modelId="{5D356AED-0A9E-45D7-8FBB-0E048931F270}" type="presParOf" srcId="{BCB48B50-88D9-42DD-B418-934121BD6244}" destId="{B76F5259-13ED-429A-ACE4-6710D87CA642}" srcOrd="0" destOrd="0" presId="urn:microsoft.com/office/officeart/2005/8/layout/orgChart1"/>
    <dgm:cxn modelId="{DE673AF3-9FC0-4019-90A0-9410AEDDAC32}" type="presParOf" srcId="{BCB48B50-88D9-42DD-B418-934121BD6244}" destId="{D5886ADF-AE10-4913-8EBA-4DDEA33634CD}" srcOrd="1" destOrd="0" presId="urn:microsoft.com/office/officeart/2005/8/layout/orgChart1"/>
    <dgm:cxn modelId="{19FE9E2F-60E1-4557-B9B7-C307AA9E7B66}" type="presParOf" srcId="{A18BFB93-E78C-498A-A6D6-4A9745ED008D}" destId="{EFE12D73-3069-420D-8DD2-06D2E8921ECC}" srcOrd="1" destOrd="0" presId="urn:microsoft.com/office/officeart/2005/8/layout/orgChart1"/>
    <dgm:cxn modelId="{B9C87686-CD06-4E02-8F4C-0976A769388F}" type="presParOf" srcId="{A18BFB93-E78C-498A-A6D6-4A9745ED008D}" destId="{12987071-E7FF-4447-B17E-5702B28183DC}" srcOrd="2" destOrd="0" presId="urn:microsoft.com/office/officeart/2005/8/layout/orgChart1"/>
    <dgm:cxn modelId="{9C0137D6-0A96-42AA-8332-D4291C91F418}" type="presParOf" srcId="{F734B151-C4A1-4C98-B490-DC0B3A785E4E}" destId="{7F37F89A-73E1-495F-ADC3-43C17222322E}" srcOrd="2" destOrd="0" presId="urn:microsoft.com/office/officeart/2005/8/layout/orgChart1"/>
    <dgm:cxn modelId="{D4325898-0C2C-4B78-9A00-4827D5D7C6F1}" type="presParOf" srcId="{765B40D6-F2A3-4170-9507-910C7D698033}" destId="{A1FC3926-C5DC-415A-998E-07DE6B4721B4}" srcOrd="2" destOrd="0" presId="urn:microsoft.com/office/officeart/2005/8/layout/orgChart1"/>
    <dgm:cxn modelId="{41EB5CB7-7E6F-4AE3-B4F3-7CD19DEDDF7F}" type="presParOf" srcId="{765B40D6-F2A3-4170-9507-910C7D698033}" destId="{DD45321E-AD1E-46A4-8308-7B74C6A0E9E7}" srcOrd="3" destOrd="0" presId="urn:microsoft.com/office/officeart/2005/8/layout/orgChart1"/>
    <dgm:cxn modelId="{9C36F7CD-CC87-43AB-B6B9-480BC3A4FCAE}" type="presParOf" srcId="{DD45321E-AD1E-46A4-8308-7B74C6A0E9E7}" destId="{8C502452-1125-463D-817B-E417F07B5B52}" srcOrd="0" destOrd="0" presId="urn:microsoft.com/office/officeart/2005/8/layout/orgChart1"/>
    <dgm:cxn modelId="{65196FC2-138A-4536-ACB7-29CE5FBD14E1}" type="presParOf" srcId="{8C502452-1125-463D-817B-E417F07B5B52}" destId="{F5D57871-8BD2-4D87-A9C1-CD2E85AB2063}" srcOrd="0" destOrd="0" presId="urn:microsoft.com/office/officeart/2005/8/layout/orgChart1"/>
    <dgm:cxn modelId="{5D79719B-A75E-4DDA-9546-C9245CFBDE8E}" type="presParOf" srcId="{8C502452-1125-463D-817B-E417F07B5B52}" destId="{6A5C9377-EB34-4F1F-B069-93002837CDBD}" srcOrd="1" destOrd="0" presId="urn:microsoft.com/office/officeart/2005/8/layout/orgChart1"/>
    <dgm:cxn modelId="{B42FA230-7641-4104-ADD6-C37CB1A2781D}" type="presParOf" srcId="{DD45321E-AD1E-46A4-8308-7B74C6A0E9E7}" destId="{37EF3606-D103-4413-9A2E-D2D1C2690E3B}" srcOrd="1" destOrd="0" presId="urn:microsoft.com/office/officeart/2005/8/layout/orgChart1"/>
    <dgm:cxn modelId="{6F6B4834-A19F-49FB-B94D-30B5B32FEB69}" type="presParOf" srcId="{37EF3606-D103-4413-9A2E-D2D1C2690E3B}" destId="{368D5737-F7B5-4C2A-B129-6547AEFC904B}" srcOrd="0" destOrd="0" presId="urn:microsoft.com/office/officeart/2005/8/layout/orgChart1"/>
    <dgm:cxn modelId="{18DCA5C2-D124-4F76-BB7F-36DAD9D3EE83}" type="presParOf" srcId="{37EF3606-D103-4413-9A2E-D2D1C2690E3B}" destId="{A97C44DF-341B-4403-B3D4-147E52353EE3}" srcOrd="1" destOrd="0" presId="urn:microsoft.com/office/officeart/2005/8/layout/orgChart1"/>
    <dgm:cxn modelId="{F27C8827-A8DA-4DF7-B339-38AD96AE66EE}" type="presParOf" srcId="{A97C44DF-341B-4403-B3D4-147E52353EE3}" destId="{D6BC9856-6E53-4967-85B3-8604A5AE16C9}" srcOrd="0" destOrd="0" presId="urn:microsoft.com/office/officeart/2005/8/layout/orgChart1"/>
    <dgm:cxn modelId="{BEE84ECF-4FDD-45DC-A06C-EDAD121647AF}" type="presParOf" srcId="{D6BC9856-6E53-4967-85B3-8604A5AE16C9}" destId="{E0E95209-3916-41DD-AD26-1904A76D73DD}" srcOrd="0" destOrd="0" presId="urn:microsoft.com/office/officeart/2005/8/layout/orgChart1"/>
    <dgm:cxn modelId="{D4F97547-4E02-4F1D-BC47-3C5E0164EBAF}" type="presParOf" srcId="{D6BC9856-6E53-4967-85B3-8604A5AE16C9}" destId="{070E9EB2-9602-4AB8-8171-0B5527F4082B}" srcOrd="1" destOrd="0" presId="urn:microsoft.com/office/officeart/2005/8/layout/orgChart1"/>
    <dgm:cxn modelId="{C63FED1B-0943-4EB7-8E9A-65109ECEAD03}" type="presParOf" srcId="{A97C44DF-341B-4403-B3D4-147E52353EE3}" destId="{5A8CC298-7532-4F4B-80C6-EDB5F428A4BF}" srcOrd="1" destOrd="0" presId="urn:microsoft.com/office/officeart/2005/8/layout/orgChart1"/>
    <dgm:cxn modelId="{30FE3554-6F06-458F-B9EE-A0B2D1449EF2}" type="presParOf" srcId="{A97C44DF-341B-4403-B3D4-147E52353EE3}" destId="{5CB3CD16-9B31-48CB-8A7E-6E0F415124C8}" srcOrd="2" destOrd="0" presId="urn:microsoft.com/office/officeart/2005/8/layout/orgChart1"/>
    <dgm:cxn modelId="{CFA30A0B-D965-473E-9769-86F9239DF5BE}" type="presParOf" srcId="{DD45321E-AD1E-46A4-8308-7B74C6A0E9E7}" destId="{D4AE8B38-9747-4B79-92E8-6BCB0FA608D4}" srcOrd="2" destOrd="0" presId="urn:microsoft.com/office/officeart/2005/8/layout/orgChart1"/>
    <dgm:cxn modelId="{6795F66A-B628-4822-931B-5CFC8642CFED}" type="presParOf" srcId="{1044A5FA-3F18-4CD9-B9A2-F0CD90C76B35}" destId="{9B3A79EC-A38F-41E8-8A20-42CCE86F63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106877-7CEF-4EDE-B81D-DC4B3FA29A41}">
      <dsp:nvSpPr>
        <dsp:cNvPr id="0" name=""/>
        <dsp:cNvSpPr/>
      </dsp:nvSpPr>
      <dsp:spPr>
        <a:xfrm>
          <a:off x="0" y="53875"/>
          <a:ext cx="3572758" cy="683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>
              <a:solidFill>
                <a:schemeClr val="tx1"/>
              </a:solidFill>
            </a:rPr>
            <a:t>Global</a:t>
          </a:r>
          <a:endParaRPr lang="en-GB" sz="3000" kern="1200" dirty="0">
            <a:solidFill>
              <a:schemeClr val="tx1"/>
            </a:solidFill>
          </a:endParaRPr>
        </a:p>
      </dsp:txBody>
      <dsp:txXfrm>
        <a:off x="0" y="53875"/>
        <a:ext cx="3572758" cy="683505"/>
      </dsp:txXfrm>
    </dsp:sp>
    <dsp:sp modelId="{6CC76089-A818-40CD-8F95-D3510C7D8988}">
      <dsp:nvSpPr>
        <dsp:cNvPr id="0" name=""/>
        <dsp:cNvSpPr/>
      </dsp:nvSpPr>
      <dsp:spPr>
        <a:xfrm>
          <a:off x="0" y="937455"/>
          <a:ext cx="3572758" cy="7447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>
              <a:solidFill>
                <a:schemeClr val="tx1"/>
              </a:solidFill>
            </a:rPr>
            <a:t>Partition (Global)</a:t>
          </a:r>
          <a:endParaRPr lang="en-GB" sz="3000" kern="1200" dirty="0">
            <a:solidFill>
              <a:schemeClr val="tx1"/>
            </a:solidFill>
          </a:endParaRPr>
        </a:p>
      </dsp:txBody>
      <dsp:txXfrm>
        <a:off x="0" y="937455"/>
        <a:ext cx="3572758" cy="744751"/>
      </dsp:txXfrm>
    </dsp:sp>
    <dsp:sp modelId="{D926F185-883E-4BE1-BA04-5B9D866D597C}">
      <dsp:nvSpPr>
        <dsp:cNvPr id="0" name=""/>
        <dsp:cNvSpPr/>
      </dsp:nvSpPr>
      <dsp:spPr>
        <a:xfrm>
          <a:off x="0" y="1882282"/>
          <a:ext cx="3572758" cy="654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err="1" smtClean="0">
              <a:solidFill>
                <a:schemeClr val="tx1"/>
              </a:solidFill>
            </a:rPr>
            <a:t>Subpartition</a:t>
          </a:r>
          <a:endParaRPr lang="en-GB" sz="2900" kern="1200" dirty="0">
            <a:solidFill>
              <a:schemeClr val="tx1"/>
            </a:solidFill>
          </a:endParaRPr>
        </a:p>
      </dsp:txBody>
      <dsp:txXfrm>
        <a:off x="0" y="1882282"/>
        <a:ext cx="3572758" cy="65464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D5737-F7B5-4C2A-B129-6547AEFC904B}">
      <dsp:nvSpPr>
        <dsp:cNvPr id="0" name=""/>
        <dsp:cNvSpPr/>
      </dsp:nvSpPr>
      <dsp:spPr>
        <a:xfrm>
          <a:off x="2618537" y="1515446"/>
          <a:ext cx="192459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92459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2279230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025"/>
              </a:lnTo>
              <a:lnTo>
                <a:pt x="1160827" y="106025"/>
              </a:lnTo>
              <a:lnTo>
                <a:pt x="1160827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4BE38-920F-402F-BE0E-6FBCA51372D2}">
      <dsp:nvSpPr>
        <dsp:cNvPr id="0" name=""/>
        <dsp:cNvSpPr/>
      </dsp:nvSpPr>
      <dsp:spPr>
        <a:xfrm>
          <a:off x="296883" y="1515446"/>
          <a:ext cx="132995" cy="2397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7929"/>
              </a:lnTo>
              <a:lnTo>
                <a:pt x="132995" y="239792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7DEE9-48D6-4144-8DA7-3EAD052FB58B}">
      <dsp:nvSpPr>
        <dsp:cNvPr id="0" name=""/>
        <dsp:cNvSpPr/>
      </dsp:nvSpPr>
      <dsp:spPr>
        <a:xfrm>
          <a:off x="296883" y="1515446"/>
          <a:ext cx="132995" cy="149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328"/>
              </a:lnTo>
              <a:lnTo>
                <a:pt x="132995" y="149232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1666E-BD92-4284-82F8-25ACE8838765}">
      <dsp:nvSpPr>
        <dsp:cNvPr id="0" name=""/>
        <dsp:cNvSpPr/>
      </dsp:nvSpPr>
      <dsp:spPr>
        <a:xfrm>
          <a:off x="296883" y="1515446"/>
          <a:ext cx="132995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32995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18403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1160827" y="0"/>
              </a:moveTo>
              <a:lnTo>
                <a:pt x="1160827" y="106025"/>
              </a:lnTo>
              <a:lnTo>
                <a:pt x="0" y="106025"/>
              </a:lnTo>
              <a:lnTo>
                <a:pt x="0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1374854" y="0"/>
          <a:ext cx="1808752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374854" y="0"/>
        <a:ext cx="1808752" cy="637747"/>
      </dsp:txXfrm>
    </dsp:sp>
    <dsp:sp modelId="{8F3A91CF-B24C-4BE9-ADFD-AD19EC7C71CC}">
      <dsp:nvSpPr>
        <dsp:cNvPr id="0" name=""/>
        <dsp:cNvSpPr/>
      </dsp:nvSpPr>
      <dsp:spPr>
        <a:xfrm>
          <a:off x="91502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91502" y="877699"/>
        <a:ext cx="2053800" cy="637747"/>
      </dsp:txXfrm>
    </dsp:sp>
    <dsp:sp modelId="{7DDB042D-1936-4908-A4B3-602ACD964BFD}">
      <dsp:nvSpPr>
        <dsp:cNvPr id="0" name=""/>
        <dsp:cNvSpPr/>
      </dsp:nvSpPr>
      <dsp:spPr>
        <a:xfrm>
          <a:off x="429878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429878" y="1783300"/>
        <a:ext cx="1625808" cy="637747"/>
      </dsp:txXfrm>
    </dsp:sp>
    <dsp:sp modelId="{37ADFEE9-796F-4466-A81D-829AC3C962AE}">
      <dsp:nvSpPr>
        <dsp:cNvPr id="0" name=""/>
        <dsp:cNvSpPr/>
      </dsp:nvSpPr>
      <dsp:spPr>
        <a:xfrm>
          <a:off x="429878" y="2688901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London</a:t>
          </a:r>
          <a:endParaRPr lang="en-US" sz="2000" kern="1200" dirty="0">
            <a:latin typeface="Gill Sans MT" pitchFamily="34" charset="0"/>
          </a:endParaRPr>
        </a:p>
      </dsp:txBody>
      <dsp:txXfrm>
        <a:off x="429878" y="2688901"/>
        <a:ext cx="1625808" cy="637747"/>
      </dsp:txXfrm>
    </dsp:sp>
    <dsp:sp modelId="{B76F5259-13ED-429A-ACE4-6710D87CA642}">
      <dsp:nvSpPr>
        <dsp:cNvPr id="0" name=""/>
        <dsp:cNvSpPr/>
      </dsp:nvSpPr>
      <dsp:spPr>
        <a:xfrm>
          <a:off x="429878" y="3594502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Others</a:t>
          </a:r>
          <a:endParaRPr lang="en-US" sz="2000" kern="1200" dirty="0">
            <a:latin typeface="Gill Sans MT" pitchFamily="34" charset="0"/>
          </a:endParaRPr>
        </a:p>
      </dsp:txBody>
      <dsp:txXfrm>
        <a:off x="429878" y="3594502"/>
        <a:ext cx="1625808" cy="637747"/>
      </dsp:txXfrm>
    </dsp:sp>
    <dsp:sp modelId="{F5D57871-8BD2-4D87-A9C1-CD2E85AB2063}">
      <dsp:nvSpPr>
        <dsp:cNvPr id="0" name=""/>
        <dsp:cNvSpPr/>
      </dsp:nvSpPr>
      <dsp:spPr>
        <a:xfrm>
          <a:off x="2413157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413157" y="877699"/>
        <a:ext cx="2053800" cy="637747"/>
      </dsp:txXfrm>
    </dsp:sp>
    <dsp:sp modelId="{E0E95209-3916-41DD-AD26-1904A76D73DD}">
      <dsp:nvSpPr>
        <dsp:cNvPr id="0" name=""/>
        <dsp:cNvSpPr/>
      </dsp:nvSpPr>
      <dsp:spPr>
        <a:xfrm>
          <a:off x="2810996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2810996" y="1783300"/>
        <a:ext cx="1625808" cy="63774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79C8D3-3868-42EB-BCA5-081CF90787A7}">
      <dsp:nvSpPr>
        <dsp:cNvPr id="0" name=""/>
        <dsp:cNvSpPr/>
      </dsp:nvSpPr>
      <dsp:spPr>
        <a:xfrm>
          <a:off x="1744" y="727"/>
          <a:ext cx="3569268" cy="701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tx1"/>
              </a:solidFill>
            </a:rPr>
            <a:t>Range Partition by Date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1744" y="727"/>
        <a:ext cx="3569268" cy="701859"/>
      </dsp:txXfrm>
    </dsp:sp>
    <dsp:sp modelId="{C7BCE1F3-8386-4CC0-B558-C23A5C0D9932}">
      <dsp:nvSpPr>
        <dsp:cNvPr id="0" name=""/>
        <dsp:cNvSpPr/>
      </dsp:nvSpPr>
      <dsp:spPr>
        <a:xfrm>
          <a:off x="1744" y="796274"/>
          <a:ext cx="3569268" cy="701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tx1"/>
              </a:solidFill>
            </a:rPr>
            <a:t>List </a:t>
          </a:r>
          <a:r>
            <a:rPr lang="en-GB" sz="2400" kern="1200" dirty="0" err="1" smtClean="0">
              <a:solidFill>
                <a:schemeClr val="tx1"/>
              </a:solidFill>
            </a:rPr>
            <a:t>Subpartition</a:t>
          </a:r>
          <a:r>
            <a:rPr lang="en-GB" sz="2400" kern="1200" dirty="0" smtClean="0">
              <a:solidFill>
                <a:schemeClr val="tx1"/>
              </a:solidFill>
            </a:rPr>
            <a:t> by Source System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1744" y="796274"/>
        <a:ext cx="3569268" cy="70185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D5737-F7B5-4C2A-B129-6547AEFC904B}">
      <dsp:nvSpPr>
        <dsp:cNvPr id="0" name=""/>
        <dsp:cNvSpPr/>
      </dsp:nvSpPr>
      <dsp:spPr>
        <a:xfrm>
          <a:off x="2618537" y="1515446"/>
          <a:ext cx="192459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92459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2279230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025"/>
              </a:lnTo>
              <a:lnTo>
                <a:pt x="1160827" y="106025"/>
              </a:lnTo>
              <a:lnTo>
                <a:pt x="1160827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4BE38-920F-402F-BE0E-6FBCA51372D2}">
      <dsp:nvSpPr>
        <dsp:cNvPr id="0" name=""/>
        <dsp:cNvSpPr/>
      </dsp:nvSpPr>
      <dsp:spPr>
        <a:xfrm>
          <a:off x="296883" y="1515446"/>
          <a:ext cx="132995" cy="2397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7929"/>
              </a:lnTo>
              <a:lnTo>
                <a:pt x="132995" y="239792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7DEE9-48D6-4144-8DA7-3EAD052FB58B}">
      <dsp:nvSpPr>
        <dsp:cNvPr id="0" name=""/>
        <dsp:cNvSpPr/>
      </dsp:nvSpPr>
      <dsp:spPr>
        <a:xfrm>
          <a:off x="296883" y="1515446"/>
          <a:ext cx="132995" cy="149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328"/>
              </a:lnTo>
              <a:lnTo>
                <a:pt x="132995" y="149232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1666E-BD92-4284-82F8-25ACE8838765}">
      <dsp:nvSpPr>
        <dsp:cNvPr id="0" name=""/>
        <dsp:cNvSpPr/>
      </dsp:nvSpPr>
      <dsp:spPr>
        <a:xfrm>
          <a:off x="296883" y="1515446"/>
          <a:ext cx="132995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32995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18403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1160827" y="0"/>
              </a:moveTo>
              <a:lnTo>
                <a:pt x="1160827" y="106025"/>
              </a:lnTo>
              <a:lnTo>
                <a:pt x="0" y="106025"/>
              </a:lnTo>
              <a:lnTo>
                <a:pt x="0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1374854" y="0"/>
          <a:ext cx="1808752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374854" y="0"/>
        <a:ext cx="1808752" cy="637747"/>
      </dsp:txXfrm>
    </dsp:sp>
    <dsp:sp modelId="{8F3A91CF-B24C-4BE9-ADFD-AD19EC7C71CC}">
      <dsp:nvSpPr>
        <dsp:cNvPr id="0" name=""/>
        <dsp:cNvSpPr/>
      </dsp:nvSpPr>
      <dsp:spPr>
        <a:xfrm>
          <a:off x="91502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91502" y="877699"/>
        <a:ext cx="2053800" cy="637747"/>
      </dsp:txXfrm>
    </dsp:sp>
    <dsp:sp modelId="{7DDB042D-1936-4908-A4B3-602ACD964BFD}">
      <dsp:nvSpPr>
        <dsp:cNvPr id="0" name=""/>
        <dsp:cNvSpPr/>
      </dsp:nvSpPr>
      <dsp:spPr>
        <a:xfrm>
          <a:off x="429878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429878" y="1783300"/>
        <a:ext cx="1625808" cy="637747"/>
      </dsp:txXfrm>
    </dsp:sp>
    <dsp:sp modelId="{37ADFEE9-796F-4466-A81D-829AC3C962AE}">
      <dsp:nvSpPr>
        <dsp:cNvPr id="0" name=""/>
        <dsp:cNvSpPr/>
      </dsp:nvSpPr>
      <dsp:spPr>
        <a:xfrm>
          <a:off x="429878" y="2688901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London</a:t>
          </a:r>
          <a:endParaRPr lang="en-US" sz="2000" kern="1200" dirty="0">
            <a:latin typeface="Gill Sans MT" pitchFamily="34" charset="0"/>
          </a:endParaRPr>
        </a:p>
      </dsp:txBody>
      <dsp:txXfrm>
        <a:off x="429878" y="2688901"/>
        <a:ext cx="1625808" cy="637747"/>
      </dsp:txXfrm>
    </dsp:sp>
    <dsp:sp modelId="{B76F5259-13ED-429A-ACE4-6710D87CA642}">
      <dsp:nvSpPr>
        <dsp:cNvPr id="0" name=""/>
        <dsp:cNvSpPr/>
      </dsp:nvSpPr>
      <dsp:spPr>
        <a:xfrm>
          <a:off x="429878" y="3594502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Others</a:t>
          </a:r>
          <a:endParaRPr lang="en-US" sz="2000" kern="1200" dirty="0">
            <a:latin typeface="Gill Sans MT" pitchFamily="34" charset="0"/>
          </a:endParaRPr>
        </a:p>
      </dsp:txBody>
      <dsp:txXfrm>
        <a:off x="429878" y="3594502"/>
        <a:ext cx="1625808" cy="637747"/>
      </dsp:txXfrm>
    </dsp:sp>
    <dsp:sp modelId="{F5D57871-8BD2-4D87-A9C1-CD2E85AB2063}">
      <dsp:nvSpPr>
        <dsp:cNvPr id="0" name=""/>
        <dsp:cNvSpPr/>
      </dsp:nvSpPr>
      <dsp:spPr>
        <a:xfrm>
          <a:off x="2413157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413157" y="877699"/>
        <a:ext cx="2053800" cy="637747"/>
      </dsp:txXfrm>
    </dsp:sp>
    <dsp:sp modelId="{E0E95209-3916-41DD-AD26-1904A76D73DD}">
      <dsp:nvSpPr>
        <dsp:cNvPr id="0" name=""/>
        <dsp:cNvSpPr/>
      </dsp:nvSpPr>
      <dsp:spPr>
        <a:xfrm>
          <a:off x="2810996" y="1783300"/>
          <a:ext cx="1625808" cy="637747"/>
        </a:xfrm>
        <a:prstGeom prst="rect">
          <a:avLst/>
        </a:prstGeom>
        <a:gradFill rotWithShape="0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2810996" y="1783300"/>
        <a:ext cx="1625808" cy="63774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D5737-F7B5-4C2A-B129-6547AEFC904B}">
      <dsp:nvSpPr>
        <dsp:cNvPr id="0" name=""/>
        <dsp:cNvSpPr/>
      </dsp:nvSpPr>
      <dsp:spPr>
        <a:xfrm>
          <a:off x="2618537" y="1515446"/>
          <a:ext cx="192459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92459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2279230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025"/>
              </a:lnTo>
              <a:lnTo>
                <a:pt x="1160827" y="106025"/>
              </a:lnTo>
              <a:lnTo>
                <a:pt x="1160827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4BE38-920F-402F-BE0E-6FBCA51372D2}">
      <dsp:nvSpPr>
        <dsp:cNvPr id="0" name=""/>
        <dsp:cNvSpPr/>
      </dsp:nvSpPr>
      <dsp:spPr>
        <a:xfrm>
          <a:off x="296883" y="1515446"/>
          <a:ext cx="132995" cy="2397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7929"/>
              </a:lnTo>
              <a:lnTo>
                <a:pt x="132995" y="239792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7DEE9-48D6-4144-8DA7-3EAD052FB58B}">
      <dsp:nvSpPr>
        <dsp:cNvPr id="0" name=""/>
        <dsp:cNvSpPr/>
      </dsp:nvSpPr>
      <dsp:spPr>
        <a:xfrm>
          <a:off x="296883" y="1515446"/>
          <a:ext cx="132995" cy="149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328"/>
              </a:lnTo>
              <a:lnTo>
                <a:pt x="132995" y="149232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1666E-BD92-4284-82F8-25ACE8838765}">
      <dsp:nvSpPr>
        <dsp:cNvPr id="0" name=""/>
        <dsp:cNvSpPr/>
      </dsp:nvSpPr>
      <dsp:spPr>
        <a:xfrm>
          <a:off x="296883" y="1515446"/>
          <a:ext cx="132995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32995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18403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1160827" y="0"/>
              </a:moveTo>
              <a:lnTo>
                <a:pt x="1160827" y="106025"/>
              </a:lnTo>
              <a:lnTo>
                <a:pt x="0" y="106025"/>
              </a:lnTo>
              <a:lnTo>
                <a:pt x="0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1374854" y="0"/>
          <a:ext cx="1808752" cy="637747"/>
        </a:xfrm>
        <a:prstGeom prst="rect">
          <a:avLst/>
        </a:prstGeom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374854" y="0"/>
        <a:ext cx="1808752" cy="637747"/>
      </dsp:txXfrm>
    </dsp:sp>
    <dsp:sp modelId="{8F3A91CF-B24C-4BE9-ADFD-AD19EC7C71CC}">
      <dsp:nvSpPr>
        <dsp:cNvPr id="0" name=""/>
        <dsp:cNvSpPr/>
      </dsp:nvSpPr>
      <dsp:spPr>
        <a:xfrm>
          <a:off x="91502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91502" y="877699"/>
        <a:ext cx="2053800" cy="637747"/>
      </dsp:txXfrm>
    </dsp:sp>
    <dsp:sp modelId="{7DDB042D-1936-4908-A4B3-602ACD964BFD}">
      <dsp:nvSpPr>
        <dsp:cNvPr id="0" name=""/>
        <dsp:cNvSpPr/>
      </dsp:nvSpPr>
      <dsp:spPr>
        <a:xfrm>
          <a:off x="429878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429878" y="1783300"/>
        <a:ext cx="1625808" cy="637747"/>
      </dsp:txXfrm>
    </dsp:sp>
    <dsp:sp modelId="{37ADFEE9-796F-4466-A81D-829AC3C962AE}">
      <dsp:nvSpPr>
        <dsp:cNvPr id="0" name=""/>
        <dsp:cNvSpPr/>
      </dsp:nvSpPr>
      <dsp:spPr>
        <a:xfrm>
          <a:off x="429878" y="2688901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London</a:t>
          </a:r>
          <a:endParaRPr lang="en-US" sz="2000" kern="1200" dirty="0">
            <a:latin typeface="Gill Sans MT" pitchFamily="34" charset="0"/>
          </a:endParaRPr>
        </a:p>
      </dsp:txBody>
      <dsp:txXfrm>
        <a:off x="429878" y="2688901"/>
        <a:ext cx="1625808" cy="637747"/>
      </dsp:txXfrm>
    </dsp:sp>
    <dsp:sp modelId="{B76F5259-13ED-429A-ACE4-6710D87CA642}">
      <dsp:nvSpPr>
        <dsp:cNvPr id="0" name=""/>
        <dsp:cNvSpPr/>
      </dsp:nvSpPr>
      <dsp:spPr>
        <a:xfrm>
          <a:off x="429878" y="3594502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Others</a:t>
          </a:r>
          <a:endParaRPr lang="en-US" sz="2000" kern="1200" dirty="0">
            <a:latin typeface="Gill Sans MT" pitchFamily="34" charset="0"/>
          </a:endParaRPr>
        </a:p>
      </dsp:txBody>
      <dsp:txXfrm>
        <a:off x="429878" y="3594502"/>
        <a:ext cx="1625808" cy="637747"/>
      </dsp:txXfrm>
    </dsp:sp>
    <dsp:sp modelId="{F5D57871-8BD2-4D87-A9C1-CD2E85AB2063}">
      <dsp:nvSpPr>
        <dsp:cNvPr id="0" name=""/>
        <dsp:cNvSpPr/>
      </dsp:nvSpPr>
      <dsp:spPr>
        <a:xfrm>
          <a:off x="2413157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413157" y="877699"/>
        <a:ext cx="2053800" cy="637747"/>
      </dsp:txXfrm>
    </dsp:sp>
    <dsp:sp modelId="{E0E95209-3916-41DD-AD26-1904A76D73DD}">
      <dsp:nvSpPr>
        <dsp:cNvPr id="0" name=""/>
        <dsp:cNvSpPr/>
      </dsp:nvSpPr>
      <dsp:spPr>
        <a:xfrm>
          <a:off x="2810996" y="1783300"/>
          <a:ext cx="1625808" cy="637747"/>
        </a:xfrm>
        <a:prstGeom prst="rect">
          <a:avLst/>
        </a:prstGeom>
        <a:gradFill rotWithShape="0">
          <a:gsLst>
            <a:gs pos="0">
              <a:schemeClr val="tx2">
                <a:lumMod val="50000"/>
              </a:schemeClr>
            </a:gs>
            <a:gs pos="100000">
              <a:schemeClr val="tx2">
                <a:lumMod val="75000"/>
              </a:schemeClr>
            </a:gs>
          </a:gsLst>
          <a:lin ang="5400000" scaled="1"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2810996" y="1783300"/>
        <a:ext cx="1625808" cy="63774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D5737-F7B5-4C2A-B129-6547AEFC904B}">
      <dsp:nvSpPr>
        <dsp:cNvPr id="0" name=""/>
        <dsp:cNvSpPr/>
      </dsp:nvSpPr>
      <dsp:spPr>
        <a:xfrm>
          <a:off x="2618537" y="1515446"/>
          <a:ext cx="192459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92459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2279230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025"/>
              </a:lnTo>
              <a:lnTo>
                <a:pt x="1160827" y="106025"/>
              </a:lnTo>
              <a:lnTo>
                <a:pt x="1160827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4BE38-920F-402F-BE0E-6FBCA51372D2}">
      <dsp:nvSpPr>
        <dsp:cNvPr id="0" name=""/>
        <dsp:cNvSpPr/>
      </dsp:nvSpPr>
      <dsp:spPr>
        <a:xfrm>
          <a:off x="296883" y="1515446"/>
          <a:ext cx="132995" cy="2397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7929"/>
              </a:lnTo>
              <a:lnTo>
                <a:pt x="132995" y="239792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7DEE9-48D6-4144-8DA7-3EAD052FB58B}">
      <dsp:nvSpPr>
        <dsp:cNvPr id="0" name=""/>
        <dsp:cNvSpPr/>
      </dsp:nvSpPr>
      <dsp:spPr>
        <a:xfrm>
          <a:off x="296883" y="1515446"/>
          <a:ext cx="132995" cy="149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328"/>
              </a:lnTo>
              <a:lnTo>
                <a:pt x="132995" y="149232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1666E-BD92-4284-82F8-25ACE8838765}">
      <dsp:nvSpPr>
        <dsp:cNvPr id="0" name=""/>
        <dsp:cNvSpPr/>
      </dsp:nvSpPr>
      <dsp:spPr>
        <a:xfrm>
          <a:off x="296883" y="1515446"/>
          <a:ext cx="132995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32995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18403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1160827" y="0"/>
              </a:moveTo>
              <a:lnTo>
                <a:pt x="1160827" y="106025"/>
              </a:lnTo>
              <a:lnTo>
                <a:pt x="0" y="106025"/>
              </a:lnTo>
              <a:lnTo>
                <a:pt x="0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1374854" y="0"/>
          <a:ext cx="1808752" cy="637747"/>
        </a:xfrm>
        <a:prstGeom prst="rect">
          <a:avLst/>
        </a:prstGeom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374854" y="0"/>
        <a:ext cx="1808752" cy="637747"/>
      </dsp:txXfrm>
    </dsp:sp>
    <dsp:sp modelId="{8F3A91CF-B24C-4BE9-ADFD-AD19EC7C71CC}">
      <dsp:nvSpPr>
        <dsp:cNvPr id="0" name=""/>
        <dsp:cNvSpPr/>
      </dsp:nvSpPr>
      <dsp:spPr>
        <a:xfrm>
          <a:off x="91502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91502" y="877699"/>
        <a:ext cx="2053800" cy="637747"/>
      </dsp:txXfrm>
    </dsp:sp>
    <dsp:sp modelId="{7DDB042D-1936-4908-A4B3-602ACD964BFD}">
      <dsp:nvSpPr>
        <dsp:cNvPr id="0" name=""/>
        <dsp:cNvSpPr/>
      </dsp:nvSpPr>
      <dsp:spPr>
        <a:xfrm>
          <a:off x="429878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429878" y="1783300"/>
        <a:ext cx="1625808" cy="637747"/>
      </dsp:txXfrm>
    </dsp:sp>
    <dsp:sp modelId="{37ADFEE9-796F-4466-A81D-829AC3C962AE}">
      <dsp:nvSpPr>
        <dsp:cNvPr id="0" name=""/>
        <dsp:cNvSpPr/>
      </dsp:nvSpPr>
      <dsp:spPr>
        <a:xfrm>
          <a:off x="429878" y="2688901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London</a:t>
          </a:r>
          <a:endParaRPr lang="en-US" sz="2000" kern="1200" dirty="0">
            <a:latin typeface="Gill Sans MT" pitchFamily="34" charset="0"/>
          </a:endParaRPr>
        </a:p>
      </dsp:txBody>
      <dsp:txXfrm>
        <a:off x="429878" y="2688901"/>
        <a:ext cx="1625808" cy="637747"/>
      </dsp:txXfrm>
    </dsp:sp>
    <dsp:sp modelId="{B76F5259-13ED-429A-ACE4-6710D87CA642}">
      <dsp:nvSpPr>
        <dsp:cNvPr id="0" name=""/>
        <dsp:cNvSpPr/>
      </dsp:nvSpPr>
      <dsp:spPr>
        <a:xfrm>
          <a:off x="429878" y="3594502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Others</a:t>
          </a:r>
          <a:endParaRPr lang="en-US" sz="2000" kern="1200" dirty="0">
            <a:latin typeface="Gill Sans MT" pitchFamily="34" charset="0"/>
          </a:endParaRPr>
        </a:p>
      </dsp:txBody>
      <dsp:txXfrm>
        <a:off x="429878" y="3594502"/>
        <a:ext cx="1625808" cy="637747"/>
      </dsp:txXfrm>
    </dsp:sp>
    <dsp:sp modelId="{F5D57871-8BD2-4D87-A9C1-CD2E85AB2063}">
      <dsp:nvSpPr>
        <dsp:cNvPr id="0" name=""/>
        <dsp:cNvSpPr/>
      </dsp:nvSpPr>
      <dsp:spPr>
        <a:xfrm>
          <a:off x="2413157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413157" y="877699"/>
        <a:ext cx="2053800" cy="637747"/>
      </dsp:txXfrm>
    </dsp:sp>
    <dsp:sp modelId="{E0E95209-3916-41DD-AD26-1904A76D73DD}">
      <dsp:nvSpPr>
        <dsp:cNvPr id="0" name=""/>
        <dsp:cNvSpPr/>
      </dsp:nvSpPr>
      <dsp:spPr>
        <a:xfrm>
          <a:off x="2810996" y="1783300"/>
          <a:ext cx="1625808" cy="637747"/>
        </a:xfrm>
        <a:prstGeom prst="rect">
          <a:avLst/>
        </a:prstGeom>
        <a:gradFill rotWithShape="0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2810996" y="1783300"/>
        <a:ext cx="1625808" cy="63774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D5737-F7B5-4C2A-B129-6547AEFC904B}">
      <dsp:nvSpPr>
        <dsp:cNvPr id="0" name=""/>
        <dsp:cNvSpPr/>
      </dsp:nvSpPr>
      <dsp:spPr>
        <a:xfrm>
          <a:off x="2618537" y="1515446"/>
          <a:ext cx="192459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92459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2279230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025"/>
              </a:lnTo>
              <a:lnTo>
                <a:pt x="1160827" y="106025"/>
              </a:lnTo>
              <a:lnTo>
                <a:pt x="1160827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4BE38-920F-402F-BE0E-6FBCA51372D2}">
      <dsp:nvSpPr>
        <dsp:cNvPr id="0" name=""/>
        <dsp:cNvSpPr/>
      </dsp:nvSpPr>
      <dsp:spPr>
        <a:xfrm>
          <a:off x="296883" y="1515446"/>
          <a:ext cx="132995" cy="2397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7929"/>
              </a:lnTo>
              <a:lnTo>
                <a:pt x="132995" y="239792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7DEE9-48D6-4144-8DA7-3EAD052FB58B}">
      <dsp:nvSpPr>
        <dsp:cNvPr id="0" name=""/>
        <dsp:cNvSpPr/>
      </dsp:nvSpPr>
      <dsp:spPr>
        <a:xfrm>
          <a:off x="296883" y="1515446"/>
          <a:ext cx="132995" cy="149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328"/>
              </a:lnTo>
              <a:lnTo>
                <a:pt x="132995" y="149232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1666E-BD92-4284-82F8-25ACE8838765}">
      <dsp:nvSpPr>
        <dsp:cNvPr id="0" name=""/>
        <dsp:cNvSpPr/>
      </dsp:nvSpPr>
      <dsp:spPr>
        <a:xfrm>
          <a:off x="296883" y="1515446"/>
          <a:ext cx="132995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32995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18403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1160827" y="0"/>
              </a:moveTo>
              <a:lnTo>
                <a:pt x="1160827" y="106025"/>
              </a:lnTo>
              <a:lnTo>
                <a:pt x="0" y="106025"/>
              </a:lnTo>
              <a:lnTo>
                <a:pt x="0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1374854" y="0"/>
          <a:ext cx="1808752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374854" y="0"/>
        <a:ext cx="1808752" cy="637747"/>
      </dsp:txXfrm>
    </dsp:sp>
    <dsp:sp modelId="{8F3A91CF-B24C-4BE9-ADFD-AD19EC7C71CC}">
      <dsp:nvSpPr>
        <dsp:cNvPr id="0" name=""/>
        <dsp:cNvSpPr/>
      </dsp:nvSpPr>
      <dsp:spPr>
        <a:xfrm>
          <a:off x="91502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91502" y="877699"/>
        <a:ext cx="2053800" cy="637747"/>
      </dsp:txXfrm>
    </dsp:sp>
    <dsp:sp modelId="{7DDB042D-1936-4908-A4B3-602ACD964BFD}">
      <dsp:nvSpPr>
        <dsp:cNvPr id="0" name=""/>
        <dsp:cNvSpPr/>
      </dsp:nvSpPr>
      <dsp:spPr>
        <a:xfrm>
          <a:off x="429878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429878" y="1783300"/>
        <a:ext cx="1625808" cy="637747"/>
      </dsp:txXfrm>
    </dsp:sp>
    <dsp:sp modelId="{37ADFEE9-796F-4466-A81D-829AC3C962AE}">
      <dsp:nvSpPr>
        <dsp:cNvPr id="0" name=""/>
        <dsp:cNvSpPr/>
      </dsp:nvSpPr>
      <dsp:spPr>
        <a:xfrm>
          <a:off x="429878" y="2688901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London</a:t>
          </a:r>
          <a:endParaRPr lang="en-US" sz="2000" kern="1200" dirty="0">
            <a:latin typeface="Gill Sans MT" pitchFamily="34" charset="0"/>
          </a:endParaRPr>
        </a:p>
      </dsp:txBody>
      <dsp:txXfrm>
        <a:off x="429878" y="2688901"/>
        <a:ext cx="1625808" cy="637747"/>
      </dsp:txXfrm>
    </dsp:sp>
    <dsp:sp modelId="{B76F5259-13ED-429A-ACE4-6710D87CA642}">
      <dsp:nvSpPr>
        <dsp:cNvPr id="0" name=""/>
        <dsp:cNvSpPr/>
      </dsp:nvSpPr>
      <dsp:spPr>
        <a:xfrm>
          <a:off x="429878" y="3594502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Others</a:t>
          </a:r>
          <a:endParaRPr lang="en-US" sz="2000" kern="1200" dirty="0">
            <a:latin typeface="Gill Sans MT" pitchFamily="34" charset="0"/>
          </a:endParaRPr>
        </a:p>
      </dsp:txBody>
      <dsp:txXfrm>
        <a:off x="429878" y="3594502"/>
        <a:ext cx="1625808" cy="637747"/>
      </dsp:txXfrm>
    </dsp:sp>
    <dsp:sp modelId="{F5D57871-8BD2-4D87-A9C1-CD2E85AB2063}">
      <dsp:nvSpPr>
        <dsp:cNvPr id="0" name=""/>
        <dsp:cNvSpPr/>
      </dsp:nvSpPr>
      <dsp:spPr>
        <a:xfrm>
          <a:off x="2413157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413157" y="877699"/>
        <a:ext cx="2053800" cy="637747"/>
      </dsp:txXfrm>
    </dsp:sp>
    <dsp:sp modelId="{E0E95209-3916-41DD-AD26-1904A76D73DD}">
      <dsp:nvSpPr>
        <dsp:cNvPr id="0" name=""/>
        <dsp:cNvSpPr/>
      </dsp:nvSpPr>
      <dsp:spPr>
        <a:xfrm>
          <a:off x="2810996" y="1783300"/>
          <a:ext cx="1625808" cy="637747"/>
        </a:xfrm>
        <a:prstGeom prst="rect">
          <a:avLst/>
        </a:prstGeom>
        <a:gradFill rotWithShape="0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2810996" y="1783300"/>
        <a:ext cx="1625808" cy="637747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D5737-F7B5-4C2A-B129-6547AEFC904B}">
      <dsp:nvSpPr>
        <dsp:cNvPr id="0" name=""/>
        <dsp:cNvSpPr/>
      </dsp:nvSpPr>
      <dsp:spPr>
        <a:xfrm>
          <a:off x="2618537" y="1515446"/>
          <a:ext cx="192459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92459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2279230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025"/>
              </a:lnTo>
              <a:lnTo>
                <a:pt x="1160827" y="106025"/>
              </a:lnTo>
              <a:lnTo>
                <a:pt x="1160827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4BE38-920F-402F-BE0E-6FBCA51372D2}">
      <dsp:nvSpPr>
        <dsp:cNvPr id="0" name=""/>
        <dsp:cNvSpPr/>
      </dsp:nvSpPr>
      <dsp:spPr>
        <a:xfrm>
          <a:off x="296883" y="1515446"/>
          <a:ext cx="132995" cy="2397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7929"/>
              </a:lnTo>
              <a:lnTo>
                <a:pt x="132995" y="239792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7DEE9-48D6-4144-8DA7-3EAD052FB58B}">
      <dsp:nvSpPr>
        <dsp:cNvPr id="0" name=""/>
        <dsp:cNvSpPr/>
      </dsp:nvSpPr>
      <dsp:spPr>
        <a:xfrm>
          <a:off x="296883" y="1515446"/>
          <a:ext cx="132995" cy="149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328"/>
              </a:lnTo>
              <a:lnTo>
                <a:pt x="132995" y="149232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1666E-BD92-4284-82F8-25ACE8838765}">
      <dsp:nvSpPr>
        <dsp:cNvPr id="0" name=""/>
        <dsp:cNvSpPr/>
      </dsp:nvSpPr>
      <dsp:spPr>
        <a:xfrm>
          <a:off x="296883" y="1515446"/>
          <a:ext cx="132995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32995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18403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1160827" y="0"/>
              </a:moveTo>
              <a:lnTo>
                <a:pt x="1160827" y="106025"/>
              </a:lnTo>
              <a:lnTo>
                <a:pt x="0" y="106025"/>
              </a:lnTo>
              <a:lnTo>
                <a:pt x="0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1374854" y="0"/>
          <a:ext cx="1808752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374854" y="0"/>
        <a:ext cx="1808752" cy="637747"/>
      </dsp:txXfrm>
    </dsp:sp>
    <dsp:sp modelId="{8F3A91CF-B24C-4BE9-ADFD-AD19EC7C71CC}">
      <dsp:nvSpPr>
        <dsp:cNvPr id="0" name=""/>
        <dsp:cNvSpPr/>
      </dsp:nvSpPr>
      <dsp:spPr>
        <a:xfrm>
          <a:off x="91502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91502" y="877699"/>
        <a:ext cx="2053800" cy="637747"/>
      </dsp:txXfrm>
    </dsp:sp>
    <dsp:sp modelId="{7DDB042D-1936-4908-A4B3-602ACD964BFD}">
      <dsp:nvSpPr>
        <dsp:cNvPr id="0" name=""/>
        <dsp:cNvSpPr/>
      </dsp:nvSpPr>
      <dsp:spPr>
        <a:xfrm>
          <a:off x="429878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429878" y="1783300"/>
        <a:ext cx="1625808" cy="637747"/>
      </dsp:txXfrm>
    </dsp:sp>
    <dsp:sp modelId="{37ADFEE9-796F-4466-A81D-829AC3C962AE}">
      <dsp:nvSpPr>
        <dsp:cNvPr id="0" name=""/>
        <dsp:cNvSpPr/>
      </dsp:nvSpPr>
      <dsp:spPr>
        <a:xfrm>
          <a:off x="429878" y="2688901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London</a:t>
          </a:r>
          <a:endParaRPr lang="en-US" sz="2000" kern="1200" dirty="0">
            <a:latin typeface="Gill Sans MT" pitchFamily="34" charset="0"/>
          </a:endParaRPr>
        </a:p>
      </dsp:txBody>
      <dsp:txXfrm>
        <a:off x="429878" y="2688901"/>
        <a:ext cx="1625808" cy="637747"/>
      </dsp:txXfrm>
    </dsp:sp>
    <dsp:sp modelId="{B76F5259-13ED-429A-ACE4-6710D87CA642}">
      <dsp:nvSpPr>
        <dsp:cNvPr id="0" name=""/>
        <dsp:cNvSpPr/>
      </dsp:nvSpPr>
      <dsp:spPr>
        <a:xfrm>
          <a:off x="429878" y="3594502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Others</a:t>
          </a:r>
          <a:endParaRPr lang="en-US" sz="2000" kern="1200" dirty="0">
            <a:latin typeface="Gill Sans MT" pitchFamily="34" charset="0"/>
          </a:endParaRPr>
        </a:p>
      </dsp:txBody>
      <dsp:txXfrm>
        <a:off x="429878" y="3594502"/>
        <a:ext cx="1625808" cy="637747"/>
      </dsp:txXfrm>
    </dsp:sp>
    <dsp:sp modelId="{F5D57871-8BD2-4D87-A9C1-CD2E85AB2063}">
      <dsp:nvSpPr>
        <dsp:cNvPr id="0" name=""/>
        <dsp:cNvSpPr/>
      </dsp:nvSpPr>
      <dsp:spPr>
        <a:xfrm>
          <a:off x="2413157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413157" y="877699"/>
        <a:ext cx="2053800" cy="637747"/>
      </dsp:txXfrm>
    </dsp:sp>
    <dsp:sp modelId="{E0E95209-3916-41DD-AD26-1904A76D73DD}">
      <dsp:nvSpPr>
        <dsp:cNvPr id="0" name=""/>
        <dsp:cNvSpPr/>
      </dsp:nvSpPr>
      <dsp:spPr>
        <a:xfrm>
          <a:off x="2810996" y="1783300"/>
          <a:ext cx="1625808" cy="637747"/>
        </a:xfrm>
        <a:prstGeom prst="rect">
          <a:avLst/>
        </a:prstGeom>
        <a:gradFill rotWithShape="0">
          <a:gsLst>
            <a:gs pos="0">
              <a:schemeClr val="tx2">
                <a:lumMod val="50000"/>
              </a:schemeClr>
            </a:gs>
            <a:gs pos="100000">
              <a:schemeClr val="tx2">
                <a:lumMod val="75000"/>
              </a:schemeClr>
            </a:gs>
          </a:gsLst>
          <a:lin ang="5400000" scaled="1"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2810996" y="1783300"/>
        <a:ext cx="1625808" cy="637747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D5737-F7B5-4C2A-B129-6547AEFC904B}">
      <dsp:nvSpPr>
        <dsp:cNvPr id="0" name=""/>
        <dsp:cNvSpPr/>
      </dsp:nvSpPr>
      <dsp:spPr>
        <a:xfrm>
          <a:off x="2618537" y="1515446"/>
          <a:ext cx="192459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92459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2279230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025"/>
              </a:lnTo>
              <a:lnTo>
                <a:pt x="1160827" y="106025"/>
              </a:lnTo>
              <a:lnTo>
                <a:pt x="1160827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4BE38-920F-402F-BE0E-6FBCA51372D2}">
      <dsp:nvSpPr>
        <dsp:cNvPr id="0" name=""/>
        <dsp:cNvSpPr/>
      </dsp:nvSpPr>
      <dsp:spPr>
        <a:xfrm>
          <a:off x="296883" y="1515446"/>
          <a:ext cx="132995" cy="2397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7929"/>
              </a:lnTo>
              <a:lnTo>
                <a:pt x="132995" y="239792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7DEE9-48D6-4144-8DA7-3EAD052FB58B}">
      <dsp:nvSpPr>
        <dsp:cNvPr id="0" name=""/>
        <dsp:cNvSpPr/>
      </dsp:nvSpPr>
      <dsp:spPr>
        <a:xfrm>
          <a:off x="296883" y="1515446"/>
          <a:ext cx="132995" cy="149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328"/>
              </a:lnTo>
              <a:lnTo>
                <a:pt x="132995" y="149232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1666E-BD92-4284-82F8-25ACE8838765}">
      <dsp:nvSpPr>
        <dsp:cNvPr id="0" name=""/>
        <dsp:cNvSpPr/>
      </dsp:nvSpPr>
      <dsp:spPr>
        <a:xfrm>
          <a:off x="296883" y="1515446"/>
          <a:ext cx="132995" cy="58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727"/>
              </a:lnTo>
              <a:lnTo>
                <a:pt x="132995" y="586727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18403" y="637747"/>
          <a:ext cx="1160827" cy="239952"/>
        </a:xfrm>
        <a:custGeom>
          <a:avLst/>
          <a:gdLst/>
          <a:ahLst/>
          <a:cxnLst/>
          <a:rect l="0" t="0" r="0" b="0"/>
          <a:pathLst>
            <a:path>
              <a:moveTo>
                <a:pt x="1160827" y="0"/>
              </a:moveTo>
              <a:lnTo>
                <a:pt x="1160827" y="106025"/>
              </a:lnTo>
              <a:lnTo>
                <a:pt x="0" y="106025"/>
              </a:lnTo>
              <a:lnTo>
                <a:pt x="0" y="23995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1374854" y="0"/>
          <a:ext cx="1808752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TEST_TAB1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374854" y="0"/>
        <a:ext cx="1808752" cy="637747"/>
      </dsp:txXfrm>
    </dsp:sp>
    <dsp:sp modelId="{8F3A91CF-B24C-4BE9-ADFD-AD19EC7C71CC}">
      <dsp:nvSpPr>
        <dsp:cNvPr id="0" name=""/>
        <dsp:cNvSpPr/>
      </dsp:nvSpPr>
      <dsp:spPr>
        <a:xfrm>
          <a:off x="91502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P_20110201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91502" y="877699"/>
        <a:ext cx="2053800" cy="637747"/>
      </dsp:txXfrm>
    </dsp:sp>
    <dsp:sp modelId="{7DDB042D-1936-4908-A4B3-602ACD964BFD}">
      <dsp:nvSpPr>
        <dsp:cNvPr id="0" name=""/>
        <dsp:cNvSpPr/>
      </dsp:nvSpPr>
      <dsp:spPr>
        <a:xfrm>
          <a:off x="429878" y="1783300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429878" y="1783300"/>
        <a:ext cx="1625808" cy="637747"/>
      </dsp:txXfrm>
    </dsp:sp>
    <dsp:sp modelId="{37ADFEE9-796F-4466-A81D-829AC3C962AE}">
      <dsp:nvSpPr>
        <dsp:cNvPr id="0" name=""/>
        <dsp:cNvSpPr/>
      </dsp:nvSpPr>
      <dsp:spPr>
        <a:xfrm>
          <a:off x="429878" y="2688901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London</a:t>
          </a:r>
          <a:endParaRPr lang="en-US" sz="2000" kern="1200" dirty="0">
            <a:latin typeface="Gill Sans MT" pitchFamily="34" charset="0"/>
          </a:endParaRPr>
        </a:p>
      </dsp:txBody>
      <dsp:txXfrm>
        <a:off x="429878" y="2688901"/>
        <a:ext cx="1625808" cy="637747"/>
      </dsp:txXfrm>
    </dsp:sp>
    <dsp:sp modelId="{B76F5259-13ED-429A-ACE4-6710D87CA642}">
      <dsp:nvSpPr>
        <dsp:cNvPr id="0" name=""/>
        <dsp:cNvSpPr/>
      </dsp:nvSpPr>
      <dsp:spPr>
        <a:xfrm>
          <a:off x="429878" y="3594502"/>
          <a:ext cx="1625808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Others</a:t>
          </a:r>
          <a:endParaRPr lang="en-US" sz="2000" kern="1200" dirty="0">
            <a:latin typeface="Gill Sans MT" pitchFamily="34" charset="0"/>
          </a:endParaRPr>
        </a:p>
      </dsp:txBody>
      <dsp:txXfrm>
        <a:off x="429878" y="3594502"/>
        <a:ext cx="1625808" cy="637747"/>
      </dsp:txXfrm>
    </dsp:sp>
    <dsp:sp modelId="{F5D57871-8BD2-4D87-A9C1-CD2E85AB2063}">
      <dsp:nvSpPr>
        <dsp:cNvPr id="0" name=""/>
        <dsp:cNvSpPr/>
      </dsp:nvSpPr>
      <dsp:spPr>
        <a:xfrm>
          <a:off x="2413157" y="877699"/>
          <a:ext cx="2053800" cy="637747"/>
        </a:xfrm>
        <a:prstGeom prst="rect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Gill Sans MT" pitchFamily="34" charset="0"/>
            </a:rPr>
            <a:t>P_20110202</a:t>
          </a:r>
          <a:endParaRPr lang="en-US" sz="2000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413157" y="877699"/>
        <a:ext cx="2053800" cy="637747"/>
      </dsp:txXfrm>
    </dsp:sp>
    <dsp:sp modelId="{E0E95209-3916-41DD-AD26-1904A76D73DD}">
      <dsp:nvSpPr>
        <dsp:cNvPr id="0" name=""/>
        <dsp:cNvSpPr/>
      </dsp:nvSpPr>
      <dsp:spPr>
        <a:xfrm>
          <a:off x="2810996" y="1783300"/>
          <a:ext cx="1625808" cy="637747"/>
        </a:xfrm>
        <a:prstGeom prst="rect">
          <a:avLst/>
        </a:prstGeom>
        <a:gradFill rotWithShape="0">
          <a:gsLst>
            <a:gs pos="0">
              <a:schemeClr val="tx2">
                <a:lumMod val="50000"/>
              </a:schemeClr>
            </a:gs>
            <a:gs pos="100000">
              <a:schemeClr val="tx2">
                <a:lumMod val="75000"/>
              </a:schemeClr>
            </a:gs>
          </a:gsLst>
          <a:lin ang="5400000" scaled="1"/>
        </a:gradFill>
        <a:ln w="48000" cap="flat" cmpd="thickThin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Gill Sans MT" pitchFamily="34" charset="0"/>
            </a:rPr>
            <a:t>Moscow</a:t>
          </a:r>
          <a:endParaRPr lang="en-US" sz="2000" kern="1200" dirty="0">
            <a:latin typeface="Gill Sans MT" pitchFamily="34" charset="0"/>
          </a:endParaRPr>
        </a:p>
      </dsp:txBody>
      <dsp:txXfrm>
        <a:off x="2810996" y="1783300"/>
        <a:ext cx="1625808" cy="6377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78980" y="0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EF079FA-862D-407C-BCFA-93AFA0776E2C}" type="datetimeFigureOut">
              <a:rPr lang="en-US"/>
              <a:pPr>
                <a:defRPr/>
              </a:pPr>
              <a:t>3/12/2011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79508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78980" y="9479508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78980" y="0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2077A78-B38E-4548-A398-3FDA54EBFCE3}" type="datetimeFigureOut">
              <a:rPr lang="en-US"/>
              <a:pPr>
                <a:defRPr/>
              </a:pPr>
              <a:t>3/12/2011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7713"/>
            <a:ext cx="4992688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02" tIns="46351" rIns="92702" bIns="4635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4526" y="4741351"/>
            <a:ext cx="5477836" cy="4490797"/>
          </a:xfrm>
          <a:prstGeom prst="rect">
            <a:avLst/>
          </a:prstGeom>
        </p:spPr>
        <p:txBody>
          <a:bodyPr vert="horz" lIns="92702" tIns="46351" rIns="92702" bIns="4635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79508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78980" y="9479508"/>
            <a:ext cx="2966278" cy="499510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8762" tIns="44381" rIns="88762" bIns="4438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88762" tIns="44381" rIns="88762" bIns="44381" numCol="1" anchorCtr="0" compatLnSpc="1">
            <a:prstTxWarp prst="textNoShape">
              <a:avLst/>
            </a:prstTxWarp>
          </a:bodyPr>
          <a:lstStyle/>
          <a:p>
            <a:fld id="{D7B47EA4-8D43-43AB-952E-89E86EB9E665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So what should we do about these different levels? What is involved</a:t>
            </a:r>
            <a:r>
              <a:rPr lang="en-US" baseline="0" dirty="0" smtClean="0"/>
              <a:t> in updating them?</a:t>
            </a: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Slide corrected</a:t>
            </a:r>
            <a:r>
              <a:rPr lang="en-US" baseline="0" dirty="0" smtClean="0"/>
              <a:t>. Originally presented as </a:t>
            </a:r>
          </a:p>
          <a:p>
            <a:pPr eaLnBrk="1" hangingPunct="1"/>
            <a:r>
              <a:rPr lang="en-GB" sz="2600" dirty="0" smtClean="0"/>
              <a:t>Missing Partition Stats</a:t>
            </a:r>
          </a:p>
          <a:p>
            <a:pPr eaLnBrk="1" hangingPunct="1"/>
            <a:endParaRPr lang="en-GB" sz="2600" dirty="0" smtClean="0"/>
          </a:p>
          <a:p>
            <a:pPr eaLnBrk="1" hangingPunct="1"/>
            <a:r>
              <a:rPr lang="en-GB" sz="2600" dirty="0" smtClean="0"/>
              <a:t>Scenario 1</a:t>
            </a:r>
          </a:p>
          <a:p>
            <a:pPr eaLnBrk="1" hangingPunct="1"/>
            <a:endParaRPr lang="en-GB" sz="2600" dirty="0" smtClean="0"/>
          </a:p>
          <a:p>
            <a:pPr lvl="1"/>
            <a:r>
              <a:rPr lang="en-GB" sz="2200" dirty="0" smtClean="0"/>
              <a:t>Aggregated Global Stats at Table-level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Partition Stats gathered at Partition-level as part of new partition load process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Emergency hits when someone tries to INSERT data for which there is no valid partition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Solution – quickly add a new partition!</a:t>
            </a:r>
            <a:endParaRPr lang="en-GB" sz="2000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8762" tIns="44381" rIns="88762" bIns="4438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88762" tIns="44381" rIns="88762" bIns="44381" numCol="1" anchorCtr="0" compatLnSpc="1">
            <a:prstTxWarp prst="textNoShape">
              <a:avLst/>
            </a:prstTxWarp>
          </a:bodyPr>
          <a:lstStyle/>
          <a:p>
            <a:fld id="{F9C322E9-432E-4295-82C1-916DB72B2849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Slide corrected. Originally presented without </a:t>
            </a:r>
            <a:r>
              <a:rPr lang="en-US" dirty="0" err="1" smtClean="0"/>
              <a:t>subpartitions</a:t>
            </a:r>
            <a:r>
              <a:rPr lang="en-US" dirty="0" smtClean="0"/>
              <a:t> used in white paper, so was difficult to show the correct issue. Next</a:t>
            </a:r>
            <a:r>
              <a:rPr lang="en-US" baseline="0" dirty="0" smtClean="0"/>
              <a:t> sequence of diagrams all modified to show </a:t>
            </a:r>
            <a:r>
              <a:rPr lang="en-US" baseline="0" dirty="0" err="1" smtClean="0"/>
              <a:t>subpartitions</a:t>
            </a: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8762" tIns="44381" rIns="88762" bIns="4438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88762" tIns="44381" rIns="88762" bIns="44381" numCol="1" anchorCtr="0" compatLnSpc="1">
            <a:prstTxWarp prst="textNoShape">
              <a:avLst/>
            </a:prstTxWarp>
          </a:bodyPr>
          <a:lstStyle/>
          <a:p>
            <a:fld id="{F9C322E9-432E-4295-82C1-916DB72B2849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8762" tIns="44381" rIns="88762" bIns="4438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88762" tIns="44381" rIns="88762" bIns="44381" numCol="1" anchorCtr="0" compatLnSpc="1">
            <a:prstTxWarp prst="textNoShape">
              <a:avLst/>
            </a:prstTxWarp>
          </a:bodyPr>
          <a:lstStyle/>
          <a:p>
            <a:fld id="{F9C322E9-432E-4295-82C1-916DB72B2849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8762" tIns="44381" rIns="88762" bIns="4438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88762" tIns="44381" rIns="88762" bIns="44381" numCol="1" anchorCtr="0" compatLnSpc="1">
            <a:prstTxWarp prst="textNoShape">
              <a:avLst/>
            </a:prstTxWarp>
          </a:bodyPr>
          <a:lstStyle/>
          <a:p>
            <a:fld id="{F9C322E9-432E-4295-82C1-916DB72B2849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58A85-636C-46BD-A793-19FAFB156473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AA647-6CE1-41B3-AAFB-D424FA6D9DBE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8762" tIns="44381" rIns="88762" bIns="4438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88762" tIns="44381" rIns="88762" bIns="44381" numCol="1" anchorCtr="0" compatLnSpc="1">
            <a:prstTxWarp prst="textNoShape">
              <a:avLst/>
            </a:prstTxWarp>
          </a:bodyPr>
          <a:lstStyle/>
          <a:p>
            <a:fld id="{D7B47EA4-8D43-43AB-952E-89E86EB9E665}" type="slidenum">
              <a:rPr lang="en-US" smtClean="0"/>
              <a:pPr/>
              <a:t>79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5A95D2-ADDE-465E-85F4-BBE1309A56F0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702" tIns="46351" rIns="92702" bIns="46351" numCol="1" anchor="t" anchorCtr="0" compatLnSpc="1">
            <a:prstTxWarp prst="textNoShape">
              <a:avLst/>
            </a:prstTxWarp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 smtClean="0"/>
              <a:t>Which is probably why Oracle introduced automatic stats gathering, dynamic sampling etc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702" tIns="46351" rIns="92702" bIns="4635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5A95D2-ADDE-465E-85F4-BBE1309A56F0}" type="slidenum">
              <a:rPr lang="en-US" dirty="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C911D5-4F82-45C5-A957-DF5DDEBB71BF}" type="datetime1">
              <a:rPr lang="en-GB" smtClean="0"/>
              <a:pPr>
                <a:defRPr/>
              </a:pPr>
              <a:t>12/03/2011</a:t>
            </a:fld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4A5E4E-1DD7-4BF6-AAFA-135609F1AB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F49CE7-3882-4325-9641-7FCFE0D04BEC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CA33E2-7F42-4ED3-95F6-2FE2FE838456}" type="slidenum">
              <a:rPr lang="en-US" smtClean="0"/>
              <a:pPr>
                <a:defRPr/>
              </a:pPr>
              <a:t>‹#›</a:t>
            </a:fld>
            <a:endParaRPr lang="en-US" sz="1200" b="0">
              <a:solidFill>
                <a:schemeClr val="tx1">
                  <a:tint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1F8626-4F11-4E48-9A4A-31B49A16D909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0DDEF5-4EB2-44CB-8048-EE6A9DF1A961}" type="slidenum">
              <a:rPr lang="en-US" smtClean="0"/>
              <a:pPr>
                <a:defRPr/>
              </a:pPr>
              <a:t>‹#›</a:t>
            </a:fld>
            <a:endParaRPr lang="en-US" sz="1200" b="0">
              <a:solidFill>
                <a:schemeClr val="tx1">
                  <a:tint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7010400" y="6421438"/>
            <a:ext cx="1676400" cy="274637"/>
          </a:xfrm>
          <a:prstGeom prst="rect">
            <a:avLst/>
          </a:prstGeom>
        </p:spPr>
        <p:txBody>
          <a:bodyPr lIns="109728" rIns="45720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rPr>
              <a:t>Slide </a:t>
            </a:r>
            <a:fld id="{3AFA8DA9-F5AB-4453-8F89-F9152E9DAB84}" type="slidenum">
              <a:rPr lang="en-GB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GB" sz="1200" dirty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rPr>
              <a:t> of </a:t>
            </a:r>
            <a:r>
              <a:rPr lang="en-GB" sz="1200" dirty="0" smtClean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rPr>
              <a:t>79</a:t>
            </a:r>
            <a:endParaRPr lang="en-US" sz="1200" dirty="0">
              <a:solidFill>
                <a:schemeClr val="tx1">
                  <a:tint val="9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9064C8-9139-4F9E-A19E-FCF5DE69150E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1D59A-5754-4763-B090-0FE9026DC1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766806-C3C2-4181-AA22-6D30B922CE7A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8CCAB6-BE67-4701-95F2-30E0F9AEF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57462C-67D3-42BA-A209-527E873BDECC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50715F-32CE-4F03-B0E7-65220CC047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54257D-7A74-4871-9225-BAFBB678A01E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F00240-3B77-4DF7-BB0F-03007AFE2694}" type="slidenum">
              <a:rPr lang="en-US" smtClean="0"/>
              <a:pPr>
                <a:defRPr/>
              </a:pPr>
              <a:t>‹#›</a:t>
            </a:fld>
            <a:endParaRPr lang="en-US" sz="1200" b="0">
              <a:solidFill>
                <a:schemeClr val="tx1">
                  <a:tint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3BF1FD-80E0-4CDA-AF2F-4602492FE200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B537A5-90A5-457E-9B52-D5D358E51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A303D5-DB5A-4F1A-877B-35ADBBCC375F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89AAC9-6D2F-40CB-A0F6-3DE8A011CAB4}" type="slidenum">
              <a:rPr lang="en-US" smtClean="0"/>
              <a:pPr>
                <a:defRPr/>
              </a:pPr>
              <a:t>‹#›</a:t>
            </a:fld>
            <a:endParaRPr lang="en-US" sz="1200" b="0">
              <a:solidFill>
                <a:schemeClr val="tx1">
                  <a:tint val="9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fld id="{4F619F19-95AD-4FF9-BCA2-E9EB168BE01F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34BFF907-8C70-44BE-98D5-D10FF523C4D2}" type="slidenum">
              <a:rPr lang="en-US" smtClean="0"/>
              <a:pPr>
                <a:defRPr/>
              </a:pPr>
              <a:t>‹#›</a:t>
            </a:fld>
            <a:endParaRPr lang="en-US" sz="1200" b="0">
              <a:solidFill>
                <a:schemeClr val="tx1">
                  <a:tint val="9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96D0B015-B1EB-4AAE-9E3F-9E01F8C0E3E5}" type="datetime1">
              <a:rPr lang="en-GB" smtClean="0"/>
              <a:pPr>
                <a:defRPr/>
              </a:pPr>
              <a:t>12/03/2011</a:t>
            </a:fld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52FBC1F7-7E39-40B9-9C8D-22972CBBD932}" type="slidenum">
              <a:rPr lang="en-US" smtClean="0"/>
              <a:pPr>
                <a:defRPr/>
              </a:pPr>
              <a:t>‹#›</a:t>
            </a:fld>
            <a:endParaRPr lang="en-US" sz="16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1" r:id="rId1"/>
    <p:sldLayoutId id="2147484292" r:id="rId2"/>
    <p:sldLayoutId id="2147484293" r:id="rId3"/>
    <p:sldLayoutId id="2147484294" r:id="rId4"/>
    <p:sldLayoutId id="2147484295" r:id="rId5"/>
    <p:sldLayoutId id="2147484296" r:id="rId6"/>
    <p:sldLayoutId id="2147484297" r:id="rId7"/>
    <p:sldLayoutId id="2147484298" r:id="rId8"/>
    <p:sldLayoutId id="2147484299" r:id="rId9"/>
    <p:sldLayoutId id="2147484300" r:id="rId10"/>
    <p:sldLayoutId id="2147484301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Statistics on Partitioned Objects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315" name="Rectang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Doug Burns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2395" y="5506958"/>
            <a:ext cx="19335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Why am I talking?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387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Partitioned objects are a given when working with large databases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Maintaining statistics on partitioned objects is one of the primary challenges of the DW designer/developer/DBA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There are many options that vary between versions but the fundamental challenges are the same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Trade-off between statistics quality and collection effort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People keep getting it wrong!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0F8A47-C379-4A6A-8492-E9D0C430F8F7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Setting Expectations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387" name="Rectang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400" dirty="0" smtClean="0"/>
              <a:t>What I will and won't include</a:t>
            </a:r>
          </a:p>
          <a:p>
            <a:pPr lvl="1"/>
            <a:r>
              <a:rPr lang="en-US" sz="2000" dirty="0" smtClean="0"/>
              <a:t>No Histograms</a:t>
            </a:r>
          </a:p>
          <a:p>
            <a:pPr lvl="1"/>
            <a:r>
              <a:rPr lang="en-US" sz="2000" dirty="0" smtClean="0"/>
              <a:t>No Sampling Sizes</a:t>
            </a:r>
          </a:p>
          <a:p>
            <a:pPr lvl="1"/>
            <a:r>
              <a:rPr lang="en-US" sz="2000" dirty="0" smtClean="0"/>
              <a:t>No Indexes</a:t>
            </a:r>
          </a:p>
          <a:p>
            <a:pPr lvl="1"/>
            <a:r>
              <a:rPr lang="en-US" sz="2000" dirty="0" smtClean="0"/>
              <a:t>No Detail</a:t>
            </a:r>
            <a:endParaRPr lang="en-US" sz="1600" dirty="0" smtClean="0"/>
          </a:p>
          <a:p>
            <a:pPr lvl="1"/>
            <a:endParaRPr lang="en-US" sz="2000" dirty="0" smtClean="0"/>
          </a:p>
          <a:p>
            <a:pPr eaLnBrk="1" hangingPunct="1"/>
            <a:r>
              <a:rPr lang="en-US" sz="2400" dirty="0" smtClean="0"/>
              <a:t>Level of depth – paper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err="1" smtClean="0"/>
              <a:t>WeDoNotUseDemos</a:t>
            </a:r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A lot to get through!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Questions</a:t>
            </a:r>
          </a:p>
          <a:p>
            <a:pPr eaLnBrk="1" hangingPunct="1"/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0F8A47-C379-4A6A-8492-E9D0C430F8F7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Simple Fundamentals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/>
              <a:t>Introduction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Simple Fundamentals</a:t>
            </a:r>
          </a:p>
          <a:p>
            <a:pPr eaLnBrk="1" hangingPunct="1"/>
            <a:r>
              <a:rPr lang="en-GB" sz="2800" dirty="0" smtClean="0"/>
              <a:t>Statistics on Partitioned Objects</a:t>
            </a:r>
          </a:p>
          <a:p>
            <a:pPr eaLnBrk="1" hangingPunct="1"/>
            <a:r>
              <a:rPr lang="en-GB" sz="2800" dirty="0" smtClean="0"/>
              <a:t>The Quality/Performance Trade-off</a:t>
            </a:r>
          </a:p>
          <a:p>
            <a:pPr eaLnBrk="1" hangingPunct="1"/>
            <a:r>
              <a:rPr lang="en-GB" sz="2800" dirty="0" smtClean="0"/>
              <a:t>Aggregation Scenarios</a:t>
            </a:r>
          </a:p>
          <a:p>
            <a:pPr eaLnBrk="1" hangingPunct="1"/>
            <a:r>
              <a:rPr lang="en-GB" sz="2800" dirty="0" smtClean="0"/>
              <a:t>Alternative Strategies</a:t>
            </a:r>
          </a:p>
          <a:p>
            <a:pPr eaLnBrk="1" hangingPunct="1"/>
            <a:r>
              <a:rPr lang="en-GB" sz="2800" dirty="0" smtClean="0"/>
              <a:t>Incremental Statistics</a:t>
            </a:r>
          </a:p>
          <a:p>
            <a:pPr eaLnBrk="1" hangingPunct="1"/>
            <a:r>
              <a:rPr lang="en-GB" sz="2800" dirty="0" smtClean="0"/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Cost-Based </a:t>
            </a:r>
            <a:r>
              <a:rPr lang="en-US" sz="4000" dirty="0" err="1" smtClean="0">
                <a:solidFill>
                  <a:schemeClr val="accent1">
                    <a:satMod val="150000"/>
                  </a:schemeClr>
                </a:solidFill>
              </a:rPr>
              <a:t>Optimiser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339" name="Rectang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sz="2600" dirty="0" smtClean="0"/>
              <a:t>The CBO evaluates potential execution plans using</a:t>
            </a:r>
          </a:p>
          <a:p>
            <a:pPr lvl="1" eaLnBrk="1" hangingPunct="1"/>
            <a:endParaRPr lang="en-GB" sz="2400" dirty="0" smtClean="0"/>
          </a:p>
          <a:p>
            <a:pPr lvl="1" eaLnBrk="1" hangingPunct="1"/>
            <a:r>
              <a:rPr lang="en-GB" sz="2400" dirty="0" smtClean="0"/>
              <a:t>Rules and formulae embedded in the code</a:t>
            </a:r>
          </a:p>
          <a:p>
            <a:pPr lvl="2"/>
            <a:r>
              <a:rPr lang="en-GB" sz="2000" dirty="0" smtClean="0"/>
              <a:t>Some control through</a:t>
            </a:r>
          </a:p>
          <a:p>
            <a:pPr lvl="3"/>
            <a:r>
              <a:rPr lang="en-GB" sz="1800" dirty="0" smtClean="0"/>
              <a:t>Configuration parameters</a:t>
            </a:r>
          </a:p>
          <a:p>
            <a:pPr lvl="3"/>
            <a:r>
              <a:rPr lang="en-GB" sz="1800" dirty="0" smtClean="0"/>
              <a:t>Hints</a:t>
            </a:r>
          </a:p>
          <a:p>
            <a:pPr lvl="2" eaLnBrk="1" hangingPunct="1">
              <a:buNone/>
            </a:pPr>
            <a:endParaRPr lang="en-GB" sz="2000" dirty="0" smtClean="0"/>
          </a:p>
          <a:p>
            <a:pPr lvl="1" eaLnBrk="1" hangingPunct="1"/>
            <a:r>
              <a:rPr lang="en-GB" sz="2400" dirty="0" smtClean="0"/>
              <a:t>Statistics</a:t>
            </a:r>
          </a:p>
          <a:p>
            <a:pPr lvl="2" eaLnBrk="1" hangingPunct="1"/>
            <a:r>
              <a:rPr lang="en-GB" sz="2000" dirty="0" smtClean="0"/>
              <a:t>Describing the content of data objects (Object Statistics) </a:t>
            </a:r>
          </a:p>
          <a:p>
            <a:pPr lvl="3" eaLnBrk="1" hangingPunct="1"/>
            <a:r>
              <a:rPr lang="en-GB" sz="1800" dirty="0" smtClean="0"/>
              <a:t>e.g. Tables, Indexes, Clusters</a:t>
            </a:r>
          </a:p>
          <a:p>
            <a:pPr lvl="2" eaLnBrk="1" hangingPunct="1"/>
            <a:endParaRPr lang="en-GB" sz="2000" dirty="0" smtClean="0"/>
          </a:p>
          <a:p>
            <a:pPr lvl="2" eaLnBrk="1" hangingPunct="1"/>
            <a:r>
              <a:rPr lang="en-GB" sz="2000" dirty="0" smtClean="0"/>
              <a:t>Describing system characteristics (System Statistics)</a:t>
            </a:r>
          </a:p>
          <a:p>
            <a:pPr lvl="2" eaLnBrk="1" hangingPunct="1"/>
            <a:endParaRPr lang="en-GB" dirty="0" smtClean="0"/>
          </a:p>
          <a:p>
            <a:pPr lvl="2" eaLnBrk="1" hangingPunct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284F57-BE32-4237-B25F-2ECD68800335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Statistics Quality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339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The CBO uses statistics to estimate row source cardinalities</a:t>
            </a:r>
          </a:p>
          <a:p>
            <a:pPr lvl="1" eaLnBrk="1" hangingPunct="1"/>
            <a:r>
              <a:rPr lang="en-GB" sz="2000" dirty="0" smtClean="0"/>
              <a:t>How many rows do we expect a specific operation to return</a:t>
            </a:r>
          </a:p>
          <a:p>
            <a:pPr lvl="1" eaLnBrk="1" hangingPunct="1"/>
            <a:r>
              <a:rPr lang="en-GB" sz="2000" dirty="0" smtClean="0"/>
              <a:t>Primary driver in selecting the best operations to perform and their order</a:t>
            </a:r>
          </a:p>
          <a:p>
            <a:pPr lvl="1" eaLnBrk="1" hangingPunct="1"/>
            <a:endParaRPr lang="en-GB" sz="2000" dirty="0" smtClean="0"/>
          </a:p>
          <a:p>
            <a:pPr eaLnBrk="1" hangingPunct="1"/>
            <a:r>
              <a:rPr lang="en-GB" sz="2400" dirty="0" smtClean="0"/>
              <a:t>Inaccurate or missing statistics are the most common cause of sub-optimal execution plans</a:t>
            </a:r>
          </a:p>
          <a:p>
            <a:endParaRPr lang="en-GB" sz="2000" dirty="0" smtClean="0"/>
          </a:p>
          <a:p>
            <a:r>
              <a:rPr lang="en-GB" sz="2400" dirty="0" smtClean="0"/>
              <a:t>Hard work on designing and implementing appropriate statistics maintenance will pay off across the system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284F57-BE32-4237-B25F-2ECD68800335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Statistics on Partitioned Objects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/>
              <a:t>Introduction</a:t>
            </a:r>
          </a:p>
          <a:p>
            <a:pPr eaLnBrk="1" hangingPunct="1"/>
            <a:r>
              <a:rPr lang="en-GB" sz="2800" dirty="0" smtClean="0"/>
              <a:t>Simple Fundamentals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Statistics on Partitioned Objects</a:t>
            </a:r>
          </a:p>
          <a:p>
            <a:pPr eaLnBrk="1" hangingPunct="1"/>
            <a:r>
              <a:rPr lang="en-GB" sz="2800" dirty="0" smtClean="0"/>
              <a:t>The Quality/Performance Trade-off</a:t>
            </a:r>
          </a:p>
          <a:p>
            <a:pPr eaLnBrk="1" hangingPunct="1"/>
            <a:r>
              <a:rPr lang="en-GB" sz="2800" dirty="0" smtClean="0"/>
              <a:t>Aggregation Scenarios</a:t>
            </a:r>
          </a:p>
          <a:p>
            <a:pPr eaLnBrk="1" hangingPunct="1"/>
            <a:r>
              <a:rPr lang="en-GB" sz="2800" dirty="0" smtClean="0"/>
              <a:t>Alternative Strategies</a:t>
            </a:r>
          </a:p>
          <a:p>
            <a:pPr eaLnBrk="1" hangingPunct="1"/>
            <a:r>
              <a:rPr lang="en-GB" sz="2800" dirty="0" smtClean="0"/>
              <a:t>Incremental Statistics</a:t>
            </a:r>
          </a:p>
          <a:p>
            <a:pPr eaLnBrk="1" hangingPunct="1"/>
            <a:r>
              <a:rPr lang="en-GB" sz="2800" dirty="0" smtClean="0"/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Statistics on Partitioned Objects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5205168" y="1981198"/>
          <a:ext cx="3572758" cy="2590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553212" y="2064470"/>
          <a:ext cx="8037576" cy="426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5213024" y="2912881"/>
          <a:ext cx="3572758" cy="1498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79C8D3-3868-42EB-BCA5-081CF90787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BCE1F3-8386-4CC0-B558-C23A5C0D99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79C8D3-3868-42EB-BCA5-081CF90787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BCE1F3-8386-4CC0-B558-C23A5C0D99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106877-7CEF-4EDE-B81D-DC4B3FA29A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C76089-A818-40CD-8F95-D3510C7D8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26F185-883E-4BE1-BA04-5B9D866D5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Graphic spid="7" grpId="0">
        <p:bldSub>
          <a:bldDgm bld="lvlOne"/>
        </p:bldSub>
      </p:bldGraphic>
      <p:bldGraphic spid="7" grpId="1">
        <p:bldSub>
          <a:bldDgm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Statistics at all levels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eaLnBrk="1" hangingPunct="1"/>
            <a:r>
              <a:rPr lang="en-GB" sz="2400" dirty="0" smtClean="0"/>
              <a:t>Global</a:t>
            </a:r>
          </a:p>
          <a:p>
            <a:pPr lvl="2" eaLnBrk="1" hangingPunct="1"/>
            <a:r>
              <a:rPr lang="en-GB" sz="2000" dirty="0" smtClean="0"/>
              <a:t>Describe the entire table or index and all of it's underlying partitions and </a:t>
            </a:r>
            <a:r>
              <a:rPr lang="en-GB" sz="2000" dirty="0" err="1" smtClean="0"/>
              <a:t>subpartitions</a:t>
            </a:r>
            <a:r>
              <a:rPr lang="en-GB" sz="2000" dirty="0" smtClean="0"/>
              <a:t> </a:t>
            </a:r>
            <a:r>
              <a:rPr lang="en-GB" sz="2000" i="1" dirty="0" smtClean="0"/>
              <a:t>as a whole</a:t>
            </a:r>
          </a:p>
          <a:p>
            <a:pPr lvl="2" eaLnBrk="1" hangingPunct="1"/>
            <a:r>
              <a:rPr lang="en-GB" sz="2000" dirty="0" smtClean="0"/>
              <a:t>Important – </a:t>
            </a:r>
            <a:r>
              <a:rPr lang="en-GB" sz="2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GLOBAL_STATS=YES/NO</a:t>
            </a:r>
            <a:endParaRPr lang="en-GB" sz="2000" dirty="0" smtClean="0"/>
          </a:p>
          <a:p>
            <a:pPr lvl="1" eaLnBrk="1" hangingPunct="1"/>
            <a:r>
              <a:rPr lang="en-GB" sz="2400" dirty="0" smtClean="0"/>
              <a:t>Partition</a:t>
            </a:r>
          </a:p>
          <a:p>
            <a:pPr lvl="2" eaLnBrk="1" hangingPunct="1"/>
            <a:r>
              <a:rPr lang="en-GB" sz="2000" dirty="0" smtClean="0"/>
              <a:t>Describe individual partitions and potentially the underlying </a:t>
            </a:r>
            <a:r>
              <a:rPr lang="en-GB" sz="2000" dirty="0" err="1" smtClean="0"/>
              <a:t>subpartitions</a:t>
            </a:r>
            <a:r>
              <a:rPr lang="en-GB" sz="2000" dirty="0" smtClean="0"/>
              <a:t> </a:t>
            </a:r>
            <a:r>
              <a:rPr lang="en-GB" sz="2000" i="1" dirty="0" smtClean="0"/>
              <a:t>as a whole</a:t>
            </a:r>
            <a:endParaRPr lang="en-GB" sz="2000" dirty="0" smtClean="0"/>
          </a:p>
          <a:p>
            <a:pPr lvl="2" eaLnBrk="1" hangingPunct="1"/>
            <a:r>
              <a:rPr lang="en-GB" sz="2000" dirty="0" smtClean="0"/>
              <a:t>Important – </a:t>
            </a:r>
            <a:r>
              <a:rPr lang="en-GB" sz="2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GLOBAL_STATS=YES/NO</a:t>
            </a:r>
            <a:endParaRPr lang="en-GB" sz="2000" dirty="0" smtClean="0"/>
          </a:p>
          <a:p>
            <a:pPr lvl="1" eaLnBrk="1" hangingPunct="1"/>
            <a:r>
              <a:rPr lang="en-GB" sz="2400" dirty="0" err="1" smtClean="0"/>
              <a:t>Subpartition</a:t>
            </a:r>
            <a:endParaRPr lang="en-GB" sz="2400" dirty="0" smtClean="0"/>
          </a:p>
          <a:p>
            <a:pPr lvl="2"/>
            <a:r>
              <a:rPr lang="en-GB" sz="2000" dirty="0" smtClean="0"/>
              <a:t>Describe individual </a:t>
            </a:r>
            <a:r>
              <a:rPr lang="en-GB" sz="2000" dirty="0" err="1" smtClean="0"/>
              <a:t>subpartitions</a:t>
            </a:r>
            <a:endParaRPr lang="en-GB" sz="2000" dirty="0" smtClean="0"/>
          </a:p>
          <a:p>
            <a:pPr lvl="2"/>
            <a:r>
              <a:rPr lang="en-GB" sz="2000" dirty="0" err="1" smtClean="0"/>
              <a:t>Implictly</a:t>
            </a:r>
            <a:r>
              <a:rPr lang="en-GB" sz="2000" dirty="0" smtClean="0"/>
              <a:t>, </a:t>
            </a:r>
            <a:r>
              <a:rPr lang="en-GB" sz="2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GLOBAL_STATS=YES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How Statistics Levels are used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2800" dirty="0" smtClean="0"/>
              <a:t>If a statement accesses multiple partitions the CBO will use Global Statistics.</a:t>
            </a:r>
          </a:p>
          <a:p>
            <a:pPr lvl="0"/>
            <a:endParaRPr lang="en-GB" sz="2800" dirty="0" smtClean="0"/>
          </a:p>
          <a:p>
            <a:pPr lvl="0"/>
            <a:r>
              <a:rPr lang="en-US" sz="2800" dirty="0" smtClean="0"/>
              <a:t>If a statement is able to limit access to </a:t>
            </a:r>
            <a:r>
              <a:rPr lang="en-US" sz="2800" i="1" dirty="0" smtClean="0"/>
              <a:t>a single partition</a:t>
            </a:r>
            <a:r>
              <a:rPr lang="en-US" sz="2800" dirty="0" smtClean="0"/>
              <a:t>, then the partition statistics can be used.</a:t>
            </a:r>
            <a:endParaRPr lang="en-GB" sz="2800" dirty="0" smtClean="0"/>
          </a:p>
          <a:p>
            <a:pPr lvl="0"/>
            <a:endParaRPr lang="en-US" sz="2800" dirty="0" smtClean="0"/>
          </a:p>
          <a:p>
            <a:pPr lvl="0"/>
            <a:r>
              <a:rPr lang="en-US" sz="2800" dirty="0" smtClean="0"/>
              <a:t>If a statement accesses a single </a:t>
            </a:r>
            <a:r>
              <a:rPr lang="en-US" sz="2800" dirty="0" err="1" smtClean="0"/>
              <a:t>subpartition</a:t>
            </a:r>
            <a:r>
              <a:rPr lang="en-US" sz="2800" dirty="0" smtClean="0"/>
              <a:t>, then </a:t>
            </a:r>
            <a:r>
              <a:rPr lang="en-US" sz="2800" dirty="0" err="1" smtClean="0"/>
              <a:t>subpartition</a:t>
            </a:r>
            <a:r>
              <a:rPr lang="en-US" sz="2800" dirty="0" smtClean="0"/>
              <a:t> statistics can be used. However, prior to 10.2.0.4, </a:t>
            </a:r>
            <a:r>
              <a:rPr lang="en-US" sz="2800" dirty="0" err="1" smtClean="0"/>
              <a:t>subpartition</a:t>
            </a:r>
            <a:r>
              <a:rPr lang="en-US" sz="2800" dirty="0" smtClean="0"/>
              <a:t> statistics are rarely used. </a:t>
            </a:r>
            <a:endParaRPr lang="en-GB" sz="2800" dirty="0" smtClean="0"/>
          </a:p>
          <a:p>
            <a:pPr lvl="0"/>
            <a:endParaRPr lang="en-US" sz="2800" dirty="0" smtClean="0"/>
          </a:p>
          <a:p>
            <a:pPr lvl="0"/>
            <a:r>
              <a:rPr lang="en-US" sz="2800" dirty="0" smtClean="0"/>
              <a:t>For most applications you will need </a:t>
            </a:r>
            <a:r>
              <a:rPr lang="en-US" sz="2800" i="1" dirty="0" smtClean="0"/>
              <a:t>both Global and Partition stats</a:t>
            </a:r>
            <a:r>
              <a:rPr lang="en-US" sz="2800" dirty="0" smtClean="0"/>
              <a:t> for the CBO to operate effectively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</a:rPr>
              <a:t>The Quality/Performance Trade-off</a:t>
            </a:r>
            <a:endParaRPr lang="en-US" sz="36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/>
              <a:t>Introduction</a:t>
            </a:r>
          </a:p>
          <a:p>
            <a:pPr eaLnBrk="1" hangingPunct="1"/>
            <a:r>
              <a:rPr lang="en-GB" sz="2800" dirty="0" smtClean="0"/>
              <a:t>Simple Fundamentals</a:t>
            </a:r>
          </a:p>
          <a:p>
            <a:pPr eaLnBrk="1" hangingPunct="1"/>
            <a:r>
              <a:rPr lang="en-GB" sz="2800" dirty="0" smtClean="0"/>
              <a:t>Statistics on Partitioned Objects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The Quality/Performance Trade-off</a:t>
            </a:r>
          </a:p>
          <a:p>
            <a:pPr eaLnBrk="1" hangingPunct="1"/>
            <a:r>
              <a:rPr lang="en-GB" sz="2800" dirty="0" smtClean="0"/>
              <a:t>Aggregation Scenarios</a:t>
            </a:r>
          </a:p>
          <a:p>
            <a:pPr eaLnBrk="1" hangingPunct="1"/>
            <a:r>
              <a:rPr lang="en-GB" sz="2800" dirty="0" smtClean="0"/>
              <a:t>Alternative Strategies</a:t>
            </a:r>
          </a:p>
          <a:p>
            <a:pPr eaLnBrk="1" hangingPunct="1"/>
            <a:r>
              <a:rPr lang="en-GB" sz="2800" dirty="0" smtClean="0"/>
              <a:t>Incremental Statistics</a:t>
            </a:r>
          </a:p>
          <a:p>
            <a:pPr eaLnBrk="1" hangingPunct="1"/>
            <a:r>
              <a:rPr lang="en-GB" sz="2800" dirty="0" smtClean="0"/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Introduction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Introduction</a:t>
            </a:r>
          </a:p>
          <a:p>
            <a:pPr eaLnBrk="1" hangingPunct="1"/>
            <a:r>
              <a:rPr lang="en-GB" sz="2800" dirty="0" smtClean="0"/>
              <a:t>Simple Fundamentals</a:t>
            </a:r>
          </a:p>
          <a:p>
            <a:pPr eaLnBrk="1" hangingPunct="1"/>
            <a:r>
              <a:rPr lang="en-GB" sz="2800" dirty="0" smtClean="0"/>
              <a:t>Statistics on Partitioned Objects</a:t>
            </a:r>
          </a:p>
          <a:p>
            <a:pPr eaLnBrk="1" hangingPunct="1"/>
            <a:r>
              <a:rPr lang="en-GB" sz="2800" dirty="0" smtClean="0"/>
              <a:t>The Quality/Performance Trade-off</a:t>
            </a:r>
          </a:p>
          <a:p>
            <a:pPr eaLnBrk="1" hangingPunct="1"/>
            <a:r>
              <a:rPr lang="en-GB" sz="2800" dirty="0" smtClean="0"/>
              <a:t>Aggregation Scenarios</a:t>
            </a:r>
          </a:p>
          <a:p>
            <a:pPr eaLnBrk="1" hangingPunct="1"/>
            <a:r>
              <a:rPr lang="en-GB" sz="2800" dirty="0" smtClean="0"/>
              <a:t>Alternative Strategies</a:t>
            </a:r>
          </a:p>
          <a:p>
            <a:pPr eaLnBrk="1" hangingPunct="1"/>
            <a:r>
              <a:rPr lang="en-GB" sz="2800" dirty="0" smtClean="0"/>
              <a:t>Incremental Statistics</a:t>
            </a:r>
          </a:p>
          <a:p>
            <a:pPr eaLnBrk="1" hangingPunct="1"/>
            <a:r>
              <a:rPr lang="en-GB" sz="2800" dirty="0" smtClean="0"/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Collecting Global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553212" y="2064470"/>
          <a:ext cx="8037576" cy="426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ounded Rectangular Callout 7"/>
          <p:cNvSpPr/>
          <p:nvPr/>
        </p:nvSpPr>
        <p:spPr>
          <a:xfrm>
            <a:off x="3393649" y="4732254"/>
            <a:ext cx="2205873" cy="876692"/>
          </a:xfrm>
          <a:prstGeom prst="wedgeRoundRectCallout">
            <a:avLst>
              <a:gd name="adj1" fmla="val -19837"/>
              <a:gd name="adj2" fmla="val -7812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 loaded for Moscow / 20110202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Collecting Global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553212" y="2064470"/>
          <a:ext cx="8037576" cy="426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ounded Rectangular Callout 6"/>
          <p:cNvSpPr/>
          <p:nvPr/>
        </p:nvSpPr>
        <p:spPr>
          <a:xfrm>
            <a:off x="3393649" y="4732254"/>
            <a:ext cx="2205873" cy="876692"/>
          </a:xfrm>
          <a:prstGeom prst="wedgeRoundRectCallout">
            <a:avLst>
              <a:gd name="adj1" fmla="val -19837"/>
              <a:gd name="adj2" fmla="val -7812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Potentially Stale Statistics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GRANULARITY Parameter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1097"/>
                <a:gridCol w="5698503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GRANULARITY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Statistics Gathered</a:t>
                      </a:r>
                      <a:endParaRPr lang="en-GB" sz="16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ALL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Global, Partition and </a:t>
                      </a:r>
                      <a:r>
                        <a:rPr lang="en-GB" sz="1600" dirty="0" err="1" smtClean="0"/>
                        <a:t>Subpartition</a:t>
                      </a:r>
                      <a:endParaRPr lang="en-GB" sz="16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AUTO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Determines granularity</a:t>
                      </a:r>
                      <a:r>
                        <a:rPr lang="en-GB" sz="1600" baseline="0" dirty="0" smtClean="0"/>
                        <a:t> based on partitioning type. </a:t>
                      </a:r>
                      <a:r>
                        <a:rPr lang="en-GB" sz="1600" b="1" baseline="0" dirty="0" smtClean="0"/>
                        <a:t>This is the default</a:t>
                      </a:r>
                      <a:endParaRPr lang="en-GB" sz="16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DEFAULT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Gathers global and partition-level stats. This option is deprecated, and while currently supported, it is included in the documentation for legacy reasons only. You should use 'GLOBAL AND PARTITION' for this functionality. </a:t>
                      </a:r>
                      <a:endParaRPr lang="en-GB" sz="16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GLOBAL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Global</a:t>
                      </a:r>
                      <a:endParaRPr lang="en-GB" sz="16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GLOBAL   AND PARTITION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Global and Partition (but</a:t>
                      </a:r>
                      <a:r>
                        <a:rPr lang="en-GB" sz="1600" baseline="0" dirty="0" smtClean="0"/>
                        <a:t> not </a:t>
                      </a:r>
                      <a:r>
                        <a:rPr lang="en-GB" sz="1600" baseline="0" dirty="0" err="1" smtClean="0"/>
                        <a:t>subpartition</a:t>
                      </a:r>
                      <a:r>
                        <a:rPr lang="en-GB" sz="1600" baseline="0" dirty="0" smtClean="0"/>
                        <a:t>) stats</a:t>
                      </a:r>
                      <a:endParaRPr lang="en-GB" sz="16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PARTITION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Partition (specify PARTNAME for a specific partition. Default is all partitions.)</a:t>
                      </a:r>
                      <a:endParaRPr lang="en-GB" sz="16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SUBPARTITION</a:t>
                      </a:r>
                      <a:endParaRPr lang="en-GB" sz="16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Subpartition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(specify PARTNAME for a specific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subpartition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Default is all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subpartitions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GB" sz="1600" dirty="0"/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GRANULARITY =&gt; SUBPARTITION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553212" y="2064470"/>
          <a:ext cx="8037576" cy="426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Left Arrow 7"/>
          <p:cNvSpPr/>
          <p:nvPr/>
        </p:nvSpPr>
        <p:spPr>
          <a:xfrm>
            <a:off x="5217856" y="3970256"/>
            <a:ext cx="527901" cy="4053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919046" y="4935415"/>
            <a:ext cx="5662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latin typeface="Courier New" pitchFamily="49" charset="0"/>
                <a:cs typeface="Courier New" pitchFamily="49" charset="0"/>
              </a:rPr>
              <a:t>d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bms_stats.gather_table_stats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r>
              <a:rPr lang="en-GB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GRANULARITY =&gt; 'SUBPARTITION', </a:t>
            </a:r>
          </a:p>
          <a:p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	PARTNAME =&gt; 'P_20110202_MOSCOW');</a:t>
            </a:r>
            <a:endParaRPr lang="en-GB" sz="1600" b="1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553212" y="2064470"/>
          <a:ext cx="8037576" cy="426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GRANULARITY =&gt; ALL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241303" y="2205873"/>
            <a:ext cx="527901" cy="2133600"/>
            <a:chOff x="5863473" y="2215299"/>
            <a:chExt cx="527901" cy="2133600"/>
          </a:xfrm>
        </p:grpSpPr>
        <p:sp>
          <p:nvSpPr>
            <p:cNvPr id="7" name="Left Arrow 6"/>
            <p:cNvSpPr/>
            <p:nvPr/>
          </p:nvSpPr>
          <p:spPr>
            <a:xfrm>
              <a:off x="5863473" y="2215299"/>
              <a:ext cx="527901" cy="40535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Left Arrow 8"/>
            <p:cNvSpPr/>
            <p:nvPr/>
          </p:nvSpPr>
          <p:spPr>
            <a:xfrm>
              <a:off x="5863473" y="3065282"/>
              <a:ext cx="527901" cy="40535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Left Arrow 9"/>
            <p:cNvSpPr/>
            <p:nvPr/>
          </p:nvSpPr>
          <p:spPr>
            <a:xfrm>
              <a:off x="5863473" y="3943546"/>
              <a:ext cx="527901" cy="40535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919046" y="4935415"/>
            <a:ext cx="5662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latin typeface="Courier New" pitchFamily="49" charset="0"/>
                <a:cs typeface="Courier New" pitchFamily="49" charset="0"/>
              </a:rPr>
              <a:t>d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bms_stats.gather_table_stats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r>
              <a:rPr lang="en-GB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GRANULARITY =&gt; 'ALL');</a:t>
            </a:r>
            <a:endParaRPr lang="en-GB" sz="1600" b="1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GRANULARITY =&gt; GLOBAL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553212" y="2064470"/>
          <a:ext cx="8037576" cy="426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Left Arrow 6"/>
          <p:cNvSpPr/>
          <p:nvPr/>
        </p:nvSpPr>
        <p:spPr>
          <a:xfrm>
            <a:off x="5241303" y="2205873"/>
            <a:ext cx="527901" cy="4053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919046" y="4935415"/>
            <a:ext cx="5662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latin typeface="Courier New" pitchFamily="49" charset="0"/>
                <a:cs typeface="Courier New" pitchFamily="49" charset="0"/>
              </a:rPr>
              <a:t>d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bms_stats.gather_table_stats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r>
              <a:rPr lang="en-GB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GRANULARITY =&gt; 'GLOBAL');</a:t>
            </a:r>
            <a:endParaRPr lang="en-GB" sz="1600" b="1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GRANULARITY =&gt; DEFAULT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553212" y="2064470"/>
          <a:ext cx="8037576" cy="426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Left Arrow 6"/>
          <p:cNvSpPr/>
          <p:nvPr/>
        </p:nvSpPr>
        <p:spPr>
          <a:xfrm>
            <a:off x="5241303" y="2205873"/>
            <a:ext cx="527901" cy="4053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eft Arrow 7"/>
          <p:cNvSpPr/>
          <p:nvPr/>
        </p:nvSpPr>
        <p:spPr>
          <a:xfrm>
            <a:off x="5241303" y="3055856"/>
            <a:ext cx="527901" cy="4053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919046" y="4630615"/>
            <a:ext cx="56622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latin typeface="Courier New" pitchFamily="49" charset="0"/>
                <a:cs typeface="Courier New" pitchFamily="49" charset="0"/>
              </a:rPr>
              <a:t>d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bms_stats.gather_table_stats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r>
              <a:rPr lang="en-GB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GRANULARITY =&gt; 'DEFAULT', </a:t>
            </a:r>
          </a:p>
          <a:p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	PARTNAME =&gt; 'P_20110202_MOSCOW');</a:t>
            </a:r>
          </a:p>
          <a:p>
            <a:endParaRPr lang="en-GB" sz="16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dbms_stats.gather_table_stats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r>
              <a:rPr lang="en-GB" sz="16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     GRANULARITY =&gt; 'GLOBAL AND PARTITION', </a:t>
            </a:r>
          </a:p>
          <a:p>
            <a:r>
              <a:rPr lang="en-GB" sz="16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     PARTNAME =&gt; 'P_20110202_MOSCOW');</a:t>
            </a:r>
          </a:p>
          <a:p>
            <a:endParaRPr lang="en-GB" sz="1600" b="1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Aggregated Global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To address the high cost of collecting Global Stats, Oracle provides another option – Aggregated or Approximate Global Stats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Only gather stats on the lower levels of the object</a:t>
            </a:r>
          </a:p>
          <a:p>
            <a:pPr lvl="1"/>
            <a:r>
              <a:rPr lang="en-GB" sz="2000" dirty="0" smtClean="0"/>
              <a:t>Partition on partitioned tables</a:t>
            </a:r>
          </a:p>
          <a:p>
            <a:pPr lvl="1"/>
            <a:r>
              <a:rPr lang="en-GB" sz="2000" dirty="0" err="1" smtClean="0"/>
              <a:t>Subpartition</a:t>
            </a:r>
            <a:r>
              <a:rPr lang="en-GB" sz="2000" dirty="0" smtClean="0"/>
              <a:t> on composite-partitioned tables</a:t>
            </a:r>
          </a:p>
          <a:p>
            <a:pPr lvl="1"/>
            <a:endParaRPr lang="en-GB" sz="2000" dirty="0" smtClean="0"/>
          </a:p>
          <a:p>
            <a:r>
              <a:rPr lang="en-GB" sz="2400" dirty="0" smtClean="0"/>
              <a:t>DBMS_STATS will </a:t>
            </a:r>
            <a:r>
              <a:rPr lang="en-GB" sz="2400" i="1" dirty="0" smtClean="0"/>
              <a:t>aggregate</a:t>
            </a:r>
            <a:r>
              <a:rPr lang="en-GB" sz="2400" dirty="0" smtClean="0"/>
              <a:t> the underlying statistics to generate </a:t>
            </a:r>
            <a:r>
              <a:rPr lang="en-GB" sz="2400" i="1" dirty="0" smtClean="0"/>
              <a:t>approximate</a:t>
            </a:r>
            <a:r>
              <a:rPr lang="en-GB" sz="2400" dirty="0" smtClean="0"/>
              <a:t> global statistics at higher levels</a:t>
            </a:r>
          </a:p>
          <a:p>
            <a:endParaRPr lang="en-GB" sz="2400" dirty="0" smtClean="0"/>
          </a:p>
          <a:p>
            <a:r>
              <a:rPr lang="en-GB" sz="2400" dirty="0" smtClean="0"/>
              <a:t>Important – </a:t>
            </a:r>
            <a:r>
              <a:rPr lang="en-GB" sz="2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GLOBAL_STATS=NO</a:t>
            </a:r>
          </a:p>
          <a:p>
            <a:pPr eaLnBrk="1" hangingPunct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Aggregated Row Counts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6" name="Rectangle 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3" name="Rectangle 12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6" name="Rectangle 1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8</a:t>
              </a:r>
              <a:endParaRPr lang="en-GB" sz="12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9" name="Rectangle 1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22" name="Rectangle 2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5</a:t>
              </a:r>
              <a:endParaRPr lang="en-GB" sz="1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25" name="Rectangle 2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31" name="Shape 30"/>
          <p:cNvCxnSpPr>
            <a:stCxn id="6" idx="2"/>
            <a:endCxn id="13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hape 31"/>
          <p:cNvCxnSpPr>
            <a:stCxn id="6" idx="2"/>
            <a:endCxn id="16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hape 35"/>
          <p:cNvCxnSpPr>
            <a:stCxn id="13" idx="2"/>
            <a:endCxn id="19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hape 35"/>
          <p:cNvCxnSpPr>
            <a:stCxn id="16" idx="2"/>
            <a:endCxn id="22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35"/>
          <p:cNvCxnSpPr>
            <a:stCxn id="16" idx="2"/>
            <a:endCxn id="25" idx="0"/>
          </p:cNvCxnSpPr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ular Callout 49"/>
          <p:cNvSpPr/>
          <p:nvPr/>
        </p:nvSpPr>
        <p:spPr>
          <a:xfrm>
            <a:off x="6107722" y="1875693"/>
            <a:ext cx="2368061" cy="890954"/>
          </a:xfrm>
          <a:prstGeom prst="wedgeRoundRectCallout">
            <a:avLst>
              <a:gd name="adj1" fmla="val 299"/>
              <a:gd name="adj2" fmla="val -4393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atin typeface="Courier New" pitchFamily="49" charset="0"/>
                <a:cs typeface="Courier New" pitchFamily="49" charset="0"/>
              </a:rPr>
              <a:t>GRANULARITY =&gt; 'SUBPARTITION'</a:t>
            </a:r>
            <a:endParaRPr lang="en-GB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1" name="Rounded Rectangular Callout 50"/>
          <p:cNvSpPr/>
          <p:nvPr/>
        </p:nvSpPr>
        <p:spPr>
          <a:xfrm>
            <a:off x="7256586" y="3048001"/>
            <a:ext cx="1500552" cy="1148861"/>
          </a:xfrm>
          <a:prstGeom prst="wedgeRoundRectCallout">
            <a:avLst>
              <a:gd name="adj1" fmla="val -28122"/>
              <a:gd name="adj2" fmla="val 8198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 rows inserted for Moscow 20110202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Aggregated Row Counts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6" name="Rectangle 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</a:t>
              </a:r>
              <a:r>
                <a:rPr lang="en-GB" sz="1200" strike="sngStrike" dirty="0" smtClean="0"/>
                <a:t>11</a:t>
              </a:r>
              <a:r>
                <a:rPr lang="en-GB" sz="1200" dirty="0" smtClean="0"/>
                <a:t> </a:t>
              </a:r>
              <a:r>
                <a:rPr lang="en-GB" sz="1200" b="1" dirty="0" smtClean="0"/>
                <a:t>19</a:t>
              </a:r>
              <a:endParaRPr lang="en-GB" sz="1200" b="1" dirty="0"/>
            </a:p>
          </p:txBody>
        </p:sp>
      </p:grpSp>
      <p:grpSp>
        <p:nvGrpSpPr>
          <p:cNvPr id="5" name="Group 11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3" name="Rectangle 12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7" name="Group 14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6" name="Rectangle 1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</a:t>
              </a:r>
              <a:r>
                <a:rPr lang="en-GB" sz="1200" strike="sngStrike" dirty="0" smtClean="0"/>
                <a:t>8</a:t>
              </a:r>
              <a:r>
                <a:rPr lang="en-GB" sz="1200" dirty="0" smtClean="0"/>
                <a:t> </a:t>
              </a:r>
              <a:r>
                <a:rPr lang="en-GB" sz="1200" b="1" dirty="0" smtClean="0"/>
                <a:t>16</a:t>
              </a:r>
              <a:endParaRPr lang="en-GB" sz="1200" b="1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9" name="Rectangle 1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0" name="Group 20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22" name="Rectangle 2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5</a:t>
              </a:r>
              <a:endParaRPr lang="en-GB" sz="1200" dirty="0"/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25" name="Rectangle 2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</a:t>
              </a:r>
              <a:r>
                <a:rPr lang="en-GB" sz="1200" strike="sngStrike" dirty="0" smtClean="0"/>
                <a:t>3</a:t>
              </a:r>
              <a:r>
                <a:rPr lang="en-GB" sz="1200" dirty="0" smtClean="0"/>
                <a:t> </a:t>
              </a:r>
              <a:r>
                <a:rPr lang="en-GB" sz="1200" b="1" dirty="0" smtClean="0"/>
                <a:t>11</a:t>
              </a:r>
              <a:endParaRPr lang="en-GB" sz="1200" b="1" dirty="0"/>
            </a:p>
          </p:txBody>
        </p:sp>
      </p:grpSp>
      <p:cxnSp>
        <p:nvCxnSpPr>
          <p:cNvPr id="24" name="Shape 30"/>
          <p:cNvCxnSpPr/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/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/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35"/>
          <p:cNvCxnSpPr/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5"/>
          <p:cNvCxnSpPr/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ular Callout 32"/>
          <p:cNvSpPr/>
          <p:nvPr/>
        </p:nvSpPr>
        <p:spPr>
          <a:xfrm>
            <a:off x="7256586" y="3048001"/>
            <a:ext cx="1500552" cy="1148861"/>
          </a:xfrm>
          <a:prstGeom prst="wedgeRoundRectCallout">
            <a:avLst>
              <a:gd name="adj1" fmla="val -28122"/>
              <a:gd name="adj2" fmla="val 8198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Stats gathered on </a:t>
            </a:r>
            <a:r>
              <a:rPr lang="en-GB" dirty="0" err="1" smtClean="0"/>
              <a:t>subpartition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Introduction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387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Who am I?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Why am I talking?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Setting Expectations</a:t>
            </a:r>
          </a:p>
          <a:p>
            <a:pPr eaLnBrk="1" hangingPunct="1"/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0F8A47-C379-4A6A-8492-E9D0C430F8F7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Aggregated High/Low and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 NDVs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6" name="Rectangle 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5" name="Group 11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3" name="Rectangle 12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7" name="Group 14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6" name="Rectangle 1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9" name="Rectangle 1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10" name="Group 20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22" name="Rectangle 2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25" name="Rectangle 2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cxnSp>
        <p:nvCxnSpPr>
          <p:cNvPr id="24" name="Shape 30"/>
          <p:cNvCxnSpPr/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/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/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35"/>
          <p:cNvCxnSpPr/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5"/>
          <p:cNvCxnSpPr/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72554" y="1676398"/>
            <a:ext cx="2825261" cy="120032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NDV = Number of Distinct Values in STATUS</a:t>
            </a:r>
          </a:p>
          <a:p>
            <a:endParaRPr lang="en-GB" dirty="0" smtClean="0"/>
          </a:p>
          <a:p>
            <a:r>
              <a:rPr lang="en-GB" dirty="0" smtClean="0"/>
              <a:t>H/L = Highest and Lowest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4000" dirty="0" smtClean="0"/>
              <a:t>Aggregated High/Low and NDVs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6" name="Rectangle 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STATUS NDV = </a:t>
              </a:r>
              <a:r>
                <a:rPr lang="en-GB" sz="1200" strike="sngStrike" dirty="0" smtClean="0"/>
                <a:t>1</a:t>
              </a:r>
              <a:r>
                <a:rPr lang="en-GB" sz="1200" b="1" dirty="0" smtClean="0"/>
                <a:t> 4</a:t>
              </a:r>
              <a:endParaRPr lang="en-GB" sz="1200" dirty="0" smtClean="0"/>
            </a:p>
            <a:p>
              <a:r>
                <a:rPr lang="en-GB" sz="1200" dirty="0" smtClean="0"/>
                <a:t>STATUS H/L = </a:t>
              </a:r>
              <a:r>
                <a:rPr lang="en-GB" sz="1200" strike="sngStrike" dirty="0" smtClean="0"/>
                <a:t>P/P</a:t>
              </a:r>
              <a:r>
                <a:rPr lang="en-GB" sz="1200" dirty="0" smtClean="0"/>
                <a:t> </a:t>
              </a:r>
              <a:r>
                <a:rPr lang="en-GB" sz="1200" b="1" dirty="0" err="1" smtClean="0"/>
                <a:t>P</a:t>
              </a:r>
              <a:r>
                <a:rPr lang="en-GB" sz="1200" b="1" dirty="0" smtClean="0"/>
                <a:t>/U</a:t>
              </a:r>
              <a:endParaRPr lang="en-GB" sz="1200" b="1" dirty="0"/>
            </a:p>
          </p:txBody>
        </p:sp>
      </p:grpSp>
      <p:grpSp>
        <p:nvGrpSpPr>
          <p:cNvPr id="5" name="Group 11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3" name="Rectangle 12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7" name="Group 14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6" name="Rectangle 1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</a:t>
              </a:r>
              <a:r>
                <a:rPr lang="en-GB" sz="1200" strike="sngStrike" dirty="0" smtClean="0"/>
                <a:t>1</a:t>
              </a:r>
              <a:r>
                <a:rPr lang="en-GB" sz="1200" b="1" dirty="0" smtClean="0"/>
                <a:t> 3</a:t>
              </a:r>
              <a:endParaRPr lang="en-GB" sz="1200" dirty="0" smtClean="0"/>
            </a:p>
            <a:p>
              <a:r>
                <a:rPr lang="en-GB" sz="1200" dirty="0" smtClean="0"/>
                <a:t>STATUS H/L = </a:t>
              </a:r>
              <a:r>
                <a:rPr lang="en-GB" sz="1200" strike="sngStrike" dirty="0" smtClean="0"/>
                <a:t>P/P</a:t>
              </a:r>
              <a:r>
                <a:rPr lang="en-GB" sz="1200" dirty="0" smtClean="0"/>
                <a:t> </a:t>
              </a:r>
              <a:r>
                <a:rPr lang="en-GB" sz="1200" b="1" dirty="0" err="1" smtClean="0"/>
                <a:t>P</a:t>
              </a:r>
              <a:r>
                <a:rPr lang="en-GB" sz="1200" b="1" dirty="0" smtClean="0"/>
                <a:t>/U</a:t>
              </a:r>
              <a:endParaRPr lang="en-GB" sz="1200" b="1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9" name="Rectangle 1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10" name="Group 20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22" name="Rectangle 2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1</a:t>
              </a:r>
            </a:p>
            <a:p>
              <a:r>
                <a:rPr lang="en-GB" sz="1200" dirty="0" smtClean="0"/>
                <a:t>STATUS H/L = P/P</a:t>
              </a:r>
              <a:endParaRPr lang="en-GB" sz="1200" dirty="0"/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25" name="Rectangle 2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STATUS NDV = </a:t>
              </a:r>
              <a:r>
                <a:rPr lang="en-GB" sz="1200" strike="sngStrike" dirty="0" smtClean="0"/>
                <a:t>1</a:t>
              </a:r>
              <a:r>
                <a:rPr lang="en-GB" sz="1200" b="1" dirty="0" smtClean="0"/>
                <a:t> 2</a:t>
              </a:r>
              <a:endParaRPr lang="en-GB" sz="1200" dirty="0" smtClean="0"/>
            </a:p>
            <a:p>
              <a:r>
                <a:rPr lang="en-GB" sz="1200" dirty="0" smtClean="0"/>
                <a:t>STATUS H/L = </a:t>
              </a:r>
              <a:r>
                <a:rPr lang="en-GB" sz="1200" strike="sngStrike" dirty="0" smtClean="0"/>
                <a:t>P/P</a:t>
              </a:r>
              <a:r>
                <a:rPr lang="en-GB" sz="1200" dirty="0" smtClean="0"/>
                <a:t> </a:t>
              </a:r>
              <a:r>
                <a:rPr lang="en-GB" sz="1200" b="1" dirty="0" err="1" smtClean="0"/>
                <a:t>P</a:t>
              </a:r>
              <a:r>
                <a:rPr lang="en-GB" sz="1200" b="1" dirty="0" smtClean="0"/>
                <a:t>/U</a:t>
              </a:r>
              <a:endParaRPr lang="en-GB" sz="1200" b="1" dirty="0"/>
            </a:p>
          </p:txBody>
        </p:sp>
      </p:grpSp>
      <p:cxnSp>
        <p:nvCxnSpPr>
          <p:cNvPr id="24" name="Shape 30"/>
          <p:cNvCxnSpPr/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/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/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35"/>
          <p:cNvCxnSpPr/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5"/>
          <p:cNvCxnSpPr/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ular Callout 31"/>
          <p:cNvSpPr/>
          <p:nvPr/>
        </p:nvSpPr>
        <p:spPr>
          <a:xfrm>
            <a:off x="7256586" y="3048001"/>
            <a:ext cx="1500552" cy="1148861"/>
          </a:xfrm>
          <a:prstGeom prst="wedgeRoundRectCallout">
            <a:avLst>
              <a:gd name="adj1" fmla="val -28122"/>
              <a:gd name="adj2" fmla="val 8198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New STATUS=U appeared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Quality/Performance Trade-off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You have a choice</a:t>
            </a:r>
          </a:p>
          <a:p>
            <a:endParaRPr lang="en-GB" sz="2400" dirty="0" smtClean="0"/>
          </a:p>
          <a:p>
            <a:r>
              <a:rPr lang="en-GB" sz="2400" dirty="0" smtClean="0"/>
              <a:t>Gather True Global Stats</a:t>
            </a:r>
          </a:p>
          <a:p>
            <a:pPr lvl="1"/>
            <a:r>
              <a:rPr lang="en-GB" sz="2000" dirty="0" smtClean="0"/>
              <a:t>More accurate NDVs</a:t>
            </a:r>
          </a:p>
          <a:p>
            <a:pPr lvl="1"/>
            <a:r>
              <a:rPr lang="en-GB" sz="2000" dirty="0" smtClean="0"/>
              <a:t>Requires high-cost full table scan (which will get progressively slower and more expensive as tables grow)</a:t>
            </a:r>
          </a:p>
          <a:p>
            <a:pPr lvl="1"/>
            <a:r>
              <a:rPr lang="en-GB" sz="2000" dirty="0" smtClean="0"/>
              <a:t>Maybe an occasional activity?</a:t>
            </a:r>
          </a:p>
          <a:p>
            <a:endParaRPr lang="en-GB" sz="2400" dirty="0" smtClean="0"/>
          </a:p>
          <a:p>
            <a:r>
              <a:rPr lang="en-GB" sz="2400" dirty="0" smtClean="0"/>
              <a:t>Gather True Partition Stats and Aggregated Global Stats</a:t>
            </a:r>
          </a:p>
          <a:p>
            <a:pPr lvl="1"/>
            <a:r>
              <a:rPr lang="en-GB" sz="2000" dirty="0" smtClean="0"/>
              <a:t>Accurate row counts and column High/Low values</a:t>
            </a:r>
          </a:p>
          <a:p>
            <a:pPr lvl="1"/>
            <a:r>
              <a:rPr lang="en-GB" sz="2000" dirty="0" smtClean="0"/>
              <a:t>Wildly inaccurate NDVs</a:t>
            </a:r>
          </a:p>
          <a:p>
            <a:pPr lvl="1"/>
            <a:r>
              <a:rPr lang="en-GB" sz="2000" dirty="0" smtClean="0"/>
              <a:t>Requires low-cost partition scan activity plus aggregation</a:t>
            </a:r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Aggregation Scenarios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/>
              <a:t>Introduction</a:t>
            </a:r>
          </a:p>
          <a:p>
            <a:pPr eaLnBrk="1" hangingPunct="1"/>
            <a:r>
              <a:rPr lang="en-GB" sz="2800" dirty="0" smtClean="0"/>
              <a:t>Simple Fundamentals</a:t>
            </a:r>
          </a:p>
          <a:p>
            <a:pPr eaLnBrk="1" hangingPunct="1"/>
            <a:r>
              <a:rPr lang="en-GB" sz="2800" dirty="0" smtClean="0"/>
              <a:t>Statistics on Partitioned Objects</a:t>
            </a:r>
          </a:p>
          <a:p>
            <a:pPr eaLnBrk="1" hangingPunct="1"/>
            <a:r>
              <a:rPr lang="en-GB" sz="2800" dirty="0" smtClean="0"/>
              <a:t>The Quality/Performance Trade-off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Aggregation Scenarios</a:t>
            </a:r>
          </a:p>
          <a:p>
            <a:pPr eaLnBrk="1" hangingPunct="1"/>
            <a:r>
              <a:rPr lang="en-GB" sz="2800" dirty="0" smtClean="0"/>
              <a:t>Alternative Strategies</a:t>
            </a:r>
          </a:p>
          <a:p>
            <a:pPr eaLnBrk="1" hangingPunct="1"/>
            <a:r>
              <a:rPr lang="en-GB" sz="2800" dirty="0" smtClean="0"/>
              <a:t>Incremental Statistics</a:t>
            </a:r>
          </a:p>
          <a:p>
            <a:pPr eaLnBrk="1" hangingPunct="1"/>
            <a:r>
              <a:rPr lang="en-GB" sz="2800" dirty="0" smtClean="0"/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Aggregation Scenarios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Take care if you decide to use Aggregated Global Stats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Several implicit rules govern the aggregation process</a:t>
            </a:r>
            <a:endParaRPr lang="en-GB" sz="2000" dirty="0" smtClean="0"/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I have seen every issue I'm about to describe </a:t>
            </a:r>
          </a:p>
          <a:p>
            <a:pPr lvl="1"/>
            <a:r>
              <a:rPr lang="en-GB" sz="2000" dirty="0" smtClean="0"/>
              <a:t>In the past 18 months</a:t>
            </a:r>
          </a:p>
          <a:p>
            <a:pPr lvl="1"/>
            <a:r>
              <a:rPr lang="en-GB" sz="2000" dirty="0" smtClean="0"/>
              <a:t>Working on systems with people who are usually pretty smart</a:t>
            </a:r>
          </a:p>
          <a:p>
            <a:pPr eaLnBrk="1" hangingPunct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Missing </a:t>
            </a:r>
            <a:r>
              <a:rPr lang="en-US" sz="4000" dirty="0" err="1" smtClean="0">
                <a:solidFill>
                  <a:schemeClr val="accent1">
                    <a:satMod val="150000"/>
                  </a:schemeClr>
                </a:solidFill>
              </a:rPr>
              <a:t>Subpartition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sz="2600" dirty="0" smtClean="0"/>
              <a:t>Scenario 1</a:t>
            </a:r>
          </a:p>
          <a:p>
            <a:pPr eaLnBrk="1" hangingPunct="1"/>
            <a:endParaRPr lang="en-GB" sz="2600" dirty="0" smtClean="0"/>
          </a:p>
          <a:p>
            <a:pPr lvl="1"/>
            <a:r>
              <a:rPr lang="en-GB" sz="2200" dirty="0" smtClean="0"/>
              <a:t>Aggregated Global Stats at Table-level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err="1" smtClean="0"/>
              <a:t>Subpartition</a:t>
            </a:r>
            <a:r>
              <a:rPr lang="en-GB" sz="2200" dirty="0" smtClean="0"/>
              <a:t> Stats gathered at </a:t>
            </a:r>
            <a:r>
              <a:rPr lang="en-GB" sz="2200" dirty="0" err="1" smtClean="0"/>
              <a:t>subpartition</a:t>
            </a:r>
            <a:r>
              <a:rPr lang="en-GB" sz="2200" dirty="0" smtClean="0"/>
              <a:t>-level as part of new </a:t>
            </a:r>
            <a:r>
              <a:rPr lang="en-GB" sz="2200" dirty="0" err="1" smtClean="0"/>
              <a:t>subpartition</a:t>
            </a:r>
            <a:r>
              <a:rPr lang="en-GB" sz="2200" dirty="0" smtClean="0"/>
              <a:t> load process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Emergency hits when someone tries to INSERT data for which there is no valid </a:t>
            </a:r>
            <a:r>
              <a:rPr lang="en-GB" sz="2200" dirty="0" err="1" smtClean="0"/>
              <a:t>subpartition</a:t>
            </a:r>
            <a:endParaRPr lang="en-GB" sz="2200" dirty="0" smtClean="0"/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Solution – quickly add a new partition </a:t>
            </a:r>
            <a:r>
              <a:rPr lang="en-GB" sz="2200" i="1" dirty="0" smtClean="0"/>
              <a:t>and gather stats on new </a:t>
            </a:r>
            <a:r>
              <a:rPr lang="en-GB" sz="2200" i="1" dirty="0" err="1" smtClean="0"/>
              <a:t>subpartition</a:t>
            </a:r>
            <a:r>
              <a:rPr lang="en-GB" sz="2200" i="1" dirty="0" smtClean="0"/>
              <a:t>.</a:t>
            </a:r>
            <a:endParaRPr lang="en-GB" sz="2000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Missing </a:t>
            </a:r>
            <a:r>
              <a:rPr lang="en-US" sz="4000" dirty="0" err="1" smtClean="0">
                <a:solidFill>
                  <a:schemeClr val="accent1">
                    <a:satMod val="150000"/>
                  </a:schemeClr>
                </a:solidFill>
              </a:rPr>
              <a:t>Subpartition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29" name="Shape 30"/>
          <p:cNvCxnSpPr>
            <a:stCxn id="12" idx="2"/>
            <a:endCxn id="15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24" name="Shape 35"/>
          <p:cNvCxnSpPr/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Missing </a:t>
            </a:r>
            <a:r>
              <a:rPr lang="en-US" sz="4000" dirty="0" err="1" smtClean="0">
                <a:solidFill>
                  <a:schemeClr val="accent1">
                    <a:satMod val="150000"/>
                  </a:schemeClr>
                </a:solidFill>
              </a:rPr>
              <a:t>Subpartition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?</a:t>
              </a:r>
              <a:endParaRPr lang="en-GB" sz="1200" dirty="0"/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29" name="Shape 30"/>
          <p:cNvCxnSpPr>
            <a:stCxn id="12" idx="2"/>
            <a:endCxn id="15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1"/>
          <p:cNvCxnSpPr>
            <a:stCxn id="12" idx="2"/>
            <a:endCxn id="18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ular Callout 20"/>
          <p:cNvSpPr/>
          <p:nvPr/>
        </p:nvSpPr>
        <p:spPr>
          <a:xfrm>
            <a:off x="2467165" y="3258170"/>
            <a:ext cx="1606060" cy="1148861"/>
          </a:xfrm>
          <a:prstGeom prst="wedgeRoundRectCallout">
            <a:avLst>
              <a:gd name="adj1" fmla="val 34645"/>
              <a:gd name="adj2" fmla="val 6441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New </a:t>
            </a:r>
            <a:r>
              <a:rPr lang="en-GB" dirty="0" err="1" smtClean="0"/>
              <a:t>subpartition</a:t>
            </a:r>
            <a:r>
              <a:rPr lang="en-GB" dirty="0" smtClean="0"/>
              <a:t> with no stats yet</a:t>
            </a:r>
            <a:endParaRPr lang="en-GB" dirty="0"/>
          </a:p>
        </p:txBody>
      </p:sp>
      <p:sp>
        <p:nvSpPr>
          <p:cNvPr id="22" name="Rounded Rectangular Callout 21"/>
          <p:cNvSpPr/>
          <p:nvPr/>
        </p:nvSpPr>
        <p:spPr>
          <a:xfrm>
            <a:off x="6201510" y="1735015"/>
            <a:ext cx="1723290" cy="1148861"/>
          </a:xfrm>
          <a:prstGeom prst="wedgeRoundRectCallout">
            <a:avLst>
              <a:gd name="adj1" fmla="val -84679"/>
              <a:gd name="adj2" fmla="val -271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What will number of rows be?</a:t>
            </a:r>
            <a:endParaRPr lang="en-GB" dirty="0"/>
          </a:p>
        </p:txBody>
      </p:sp>
      <p:grpSp>
        <p:nvGrpSpPr>
          <p:cNvPr id="34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35" name="Rectangle 3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?</a:t>
              </a:r>
              <a:endParaRPr lang="en-GB" sz="1200" dirty="0"/>
            </a:p>
          </p:txBody>
        </p:sp>
      </p:grpSp>
      <p:grpSp>
        <p:nvGrpSpPr>
          <p:cNvPr id="37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38" name="Rectangle 3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NULL</a:t>
              </a:r>
              <a:endParaRPr lang="en-GB" sz="1200" dirty="0"/>
            </a:p>
          </p:txBody>
        </p:sp>
      </p:grpSp>
      <p:grpSp>
        <p:nvGrpSpPr>
          <p:cNvPr id="40" name="Group 22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41" name="Rectangle 40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43" name="Shape 35"/>
          <p:cNvCxnSpPr>
            <a:stCxn id="35" idx="2"/>
            <a:endCxn id="38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35"/>
          <p:cNvCxnSpPr>
            <a:stCxn id="35" idx="2"/>
            <a:endCxn id="41" idx="0"/>
          </p:cNvCxnSpPr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46" name="Rectangle 4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48" name="Shape 35"/>
          <p:cNvCxnSpPr/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ounded Rectangular Callout 48"/>
          <p:cNvSpPr/>
          <p:nvPr/>
        </p:nvSpPr>
        <p:spPr>
          <a:xfrm>
            <a:off x="7276406" y="3146620"/>
            <a:ext cx="1606060" cy="1148861"/>
          </a:xfrm>
          <a:prstGeom prst="wedgeRoundRectCallout">
            <a:avLst>
              <a:gd name="adj1" fmla="val -31681"/>
              <a:gd name="adj2" fmla="val 7426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New data inserted and stats gathered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Missing </a:t>
            </a:r>
            <a:r>
              <a:rPr lang="en-US" sz="4000" dirty="0" err="1" smtClean="0">
                <a:solidFill>
                  <a:schemeClr val="accent1">
                    <a:satMod val="150000"/>
                  </a:schemeClr>
                </a:solidFill>
              </a:rPr>
              <a:t>Subpartition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</a:t>
              </a:r>
              <a:r>
                <a:rPr lang="en-GB" sz="1200" b="1" dirty="0" smtClean="0"/>
                <a:t>NULL</a:t>
              </a:r>
              <a:endParaRPr lang="en-GB" sz="1200" dirty="0"/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29" name="Shape 30"/>
          <p:cNvCxnSpPr>
            <a:stCxn id="12" idx="2"/>
            <a:endCxn id="15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1"/>
          <p:cNvCxnSpPr>
            <a:stCxn id="12" idx="2"/>
            <a:endCxn id="18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ular Callout 21"/>
          <p:cNvSpPr/>
          <p:nvPr/>
        </p:nvSpPr>
        <p:spPr>
          <a:xfrm>
            <a:off x="6201510" y="1735015"/>
            <a:ext cx="1723290" cy="1148861"/>
          </a:xfrm>
          <a:prstGeom prst="wedgeRoundRectCallout">
            <a:avLst>
              <a:gd name="adj1" fmla="val -84679"/>
              <a:gd name="adj2" fmla="val -271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Aggregated global stats invalidated</a:t>
            </a:r>
            <a:endParaRPr lang="en-GB" dirty="0"/>
          </a:p>
        </p:txBody>
      </p:sp>
      <p:grpSp>
        <p:nvGrpSpPr>
          <p:cNvPr id="6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35" name="Rectangle 3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</a:t>
              </a:r>
              <a:r>
                <a:rPr lang="en-GB" sz="1200" b="1" dirty="0" smtClean="0"/>
                <a:t>NULL</a:t>
              </a:r>
              <a:endParaRPr lang="en-GB" sz="1200" dirty="0"/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38" name="Rectangle 3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NULL</a:t>
              </a:r>
              <a:endParaRPr lang="en-GB" sz="1200" dirty="0"/>
            </a:p>
          </p:txBody>
        </p:sp>
      </p:grpSp>
      <p:grpSp>
        <p:nvGrpSpPr>
          <p:cNvPr id="8" name="Group 22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41" name="Rectangle 40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43" name="Shape 35"/>
          <p:cNvCxnSpPr>
            <a:stCxn id="35" idx="2"/>
            <a:endCxn id="38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35"/>
          <p:cNvCxnSpPr>
            <a:stCxn id="35" idx="2"/>
            <a:endCxn id="41" idx="0"/>
          </p:cNvCxnSpPr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44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46" name="Rectangle 4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48" name="Shape 35"/>
          <p:cNvCxnSpPr/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ular Callout 20"/>
          <p:cNvSpPr/>
          <p:nvPr/>
        </p:nvSpPr>
        <p:spPr>
          <a:xfrm>
            <a:off x="2759394" y="3638746"/>
            <a:ext cx="1869167" cy="1272619"/>
          </a:xfrm>
          <a:prstGeom prst="wedgeRoundRectCallout">
            <a:avLst>
              <a:gd name="adj1" fmla="val 61294"/>
              <a:gd name="adj2" fmla="val -2408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No partition stats as not all </a:t>
            </a:r>
            <a:r>
              <a:rPr lang="en-GB" dirty="0" err="1" smtClean="0"/>
              <a:t>subpartitions</a:t>
            </a:r>
            <a:r>
              <a:rPr lang="en-GB" dirty="0" smtClean="0"/>
              <a:t> have stats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Missing </a:t>
            </a:r>
            <a:r>
              <a:rPr lang="en-US" sz="4000" dirty="0" err="1" smtClean="0">
                <a:solidFill>
                  <a:schemeClr val="accent1">
                    <a:satMod val="150000"/>
                  </a:schemeClr>
                </a:solidFill>
              </a:rPr>
              <a:t>Subpartition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10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</a:t>
              </a:r>
              <a:r>
                <a:rPr lang="en-GB" sz="1200" b="1" dirty="0" smtClean="0"/>
                <a:t>14</a:t>
              </a:r>
              <a:endParaRPr lang="en-GB" sz="1200" dirty="0"/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29" name="Shape 30"/>
          <p:cNvCxnSpPr>
            <a:stCxn id="12" idx="2"/>
            <a:endCxn id="15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1"/>
          <p:cNvCxnSpPr>
            <a:stCxn id="12" idx="2"/>
            <a:endCxn id="18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ular Callout 21"/>
          <p:cNvSpPr/>
          <p:nvPr/>
        </p:nvSpPr>
        <p:spPr>
          <a:xfrm>
            <a:off x="6201510" y="1735015"/>
            <a:ext cx="2037517" cy="1027039"/>
          </a:xfrm>
          <a:prstGeom prst="wedgeRoundRectCallout">
            <a:avLst>
              <a:gd name="adj1" fmla="val -78664"/>
              <a:gd name="adj2" fmla="val -1189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... and fixes aggregated global stats</a:t>
            </a:r>
            <a:endParaRPr lang="en-GB" dirty="0"/>
          </a:p>
        </p:txBody>
      </p:sp>
      <p:grpSp>
        <p:nvGrpSpPr>
          <p:cNvPr id="6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35" name="Rectangle 3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</a:t>
              </a:r>
              <a:r>
                <a:rPr lang="en-GB" sz="1200" b="1" dirty="0" smtClean="0"/>
                <a:t>3</a:t>
              </a:r>
              <a:endParaRPr lang="en-GB" sz="1200" dirty="0"/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38" name="Rectangle 3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</a:t>
              </a:r>
              <a:r>
                <a:rPr lang="en-GB" sz="1200" b="1" dirty="0" smtClean="0"/>
                <a:t>YES</a:t>
              </a:r>
              <a:r>
                <a:rPr lang="en-GB" sz="1200" dirty="0" smtClean="0"/>
                <a:t> </a:t>
              </a:r>
            </a:p>
            <a:p>
              <a:r>
                <a:rPr lang="en-GB" sz="1200" dirty="0" smtClean="0"/>
                <a:t>NUM_ROWS = </a:t>
              </a:r>
              <a:r>
                <a:rPr lang="en-GB" sz="1200" b="1" dirty="0" smtClean="0"/>
                <a:t>0</a:t>
              </a:r>
              <a:endParaRPr lang="en-GB" sz="1200" b="1" dirty="0"/>
            </a:p>
          </p:txBody>
        </p:sp>
      </p:grpSp>
      <p:grpSp>
        <p:nvGrpSpPr>
          <p:cNvPr id="8" name="Group 22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41" name="Rectangle 40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43" name="Shape 35"/>
          <p:cNvCxnSpPr>
            <a:stCxn id="35" idx="2"/>
            <a:endCxn id="38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35"/>
          <p:cNvCxnSpPr>
            <a:stCxn id="35" idx="2"/>
            <a:endCxn id="41" idx="0"/>
          </p:cNvCxnSpPr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44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46" name="Rectangle 45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11</a:t>
              </a:r>
              <a:endParaRPr lang="en-GB" sz="1200" dirty="0"/>
            </a:p>
          </p:txBody>
        </p:sp>
      </p:grpSp>
      <p:cxnSp>
        <p:nvCxnSpPr>
          <p:cNvPr id="48" name="Shape 35"/>
          <p:cNvCxnSpPr/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ular Callout 20"/>
          <p:cNvSpPr/>
          <p:nvPr/>
        </p:nvSpPr>
        <p:spPr>
          <a:xfrm>
            <a:off x="7230358" y="3157978"/>
            <a:ext cx="1706251" cy="1168923"/>
          </a:xfrm>
          <a:prstGeom prst="wedgeRoundRectCallout">
            <a:avLst>
              <a:gd name="adj1" fmla="val -68259"/>
              <a:gd name="adj2" fmla="val 453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... updates aggregated stats on partition</a:t>
            </a:r>
            <a:endParaRPr lang="en-GB" dirty="0"/>
          </a:p>
        </p:txBody>
      </p:sp>
      <p:sp>
        <p:nvSpPr>
          <p:cNvPr id="31" name="Rounded Rectangular Callout 30"/>
          <p:cNvSpPr/>
          <p:nvPr/>
        </p:nvSpPr>
        <p:spPr>
          <a:xfrm>
            <a:off x="1366887" y="5110900"/>
            <a:ext cx="1943495" cy="1223913"/>
          </a:xfrm>
          <a:prstGeom prst="wedgeRoundRectCallout">
            <a:avLst>
              <a:gd name="adj1" fmla="val 62749"/>
              <a:gd name="adj2" fmla="val -4554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Gathering stats on all </a:t>
            </a:r>
            <a:r>
              <a:rPr lang="en-GB" dirty="0" err="1" smtClean="0"/>
              <a:t>subpartitions</a:t>
            </a:r>
            <a:r>
              <a:rPr lang="en-GB" dirty="0" smtClean="0"/>
              <a:t> ...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Who am I?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387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Possibly a question some of us will be asking ourselves at 8:30 am tomorrow after tonight's party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I am Doug</a:t>
            </a:r>
          </a:p>
          <a:p>
            <a:pPr lvl="1"/>
            <a:r>
              <a:rPr lang="en-US" sz="2000" dirty="0" smtClean="0"/>
              <a:t>Doug I am</a:t>
            </a:r>
          </a:p>
          <a:p>
            <a:pPr lvl="1"/>
            <a:r>
              <a:rPr lang="en-US" sz="2000" dirty="0" smtClean="0"/>
              <a:t>Actually I am Douglas</a:t>
            </a:r>
          </a:p>
          <a:p>
            <a:pPr lvl="1"/>
            <a:r>
              <a:rPr lang="en-US" sz="2000" dirty="0" smtClean="0"/>
              <a:t>… or, if you're Scottish, </a:t>
            </a:r>
            <a:r>
              <a:rPr lang="en-US" sz="2000" dirty="0" err="1" smtClean="0"/>
              <a:t>Dougie</a:t>
            </a:r>
            <a:r>
              <a:rPr lang="en-US" sz="2000" dirty="0" smtClean="0"/>
              <a:t> or </a:t>
            </a:r>
            <a:r>
              <a:rPr lang="en-US" sz="2000" dirty="0" err="1" smtClean="0"/>
              <a:t>Doogie</a:t>
            </a:r>
            <a:endParaRPr lang="en-US" sz="20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I'm not from round here</a:t>
            </a:r>
          </a:p>
          <a:p>
            <a:pPr lvl="1"/>
            <a:r>
              <a:rPr lang="en-US" sz="2000" dirty="0" smtClean="0"/>
              <a:t>You will have probably noticed that already</a:t>
            </a:r>
          </a:p>
          <a:p>
            <a:pPr lvl="1"/>
            <a:r>
              <a:rPr lang="en-US" sz="2000" dirty="0" smtClean="0"/>
              <a:t>See Twitter @</a:t>
            </a:r>
            <a:r>
              <a:rPr lang="en-US" sz="2000" dirty="0" err="1" smtClean="0"/>
              <a:t>doug_conference</a:t>
            </a:r>
            <a:r>
              <a:rPr lang="en-US" sz="2000" dirty="0" smtClean="0"/>
              <a:t> for lots of whining about my 21 hour journey</a:t>
            </a:r>
          </a:p>
          <a:p>
            <a:pPr eaLnBrk="1" hangingPunct="1"/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0F8A47-C379-4A6A-8492-E9D0C430F8F7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Incorrectly gathered Global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 dirty="0" smtClean="0"/>
              <a:t>Scenario 2</a:t>
            </a:r>
          </a:p>
          <a:p>
            <a:endParaRPr lang="en-GB" sz="2600" dirty="0" smtClean="0"/>
          </a:p>
          <a:p>
            <a:pPr lvl="1"/>
            <a:r>
              <a:rPr lang="en-GB" sz="2200" dirty="0" smtClean="0"/>
              <a:t>Aggregated Global Stats at Table-level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Partition Stats gathered at Partition-level as part of new partition load process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Performance of several queries is horrible and poor NDVs at the Table-level are identified as root cause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Solution – Gather Global Stats quickly!</a:t>
            </a:r>
            <a:endParaRPr lang="en-GB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Incorrectly Gathered Global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Incorrectly Gathered Global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</a:t>
              </a:r>
              <a:r>
                <a:rPr lang="en-GB" sz="1200" b="1" dirty="0" smtClean="0"/>
                <a:t>YES</a:t>
              </a:r>
              <a:r>
                <a:rPr lang="en-GB" sz="1200" dirty="0" smtClean="0"/>
                <a:t>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6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6166341" y="2239108"/>
            <a:ext cx="1723290" cy="1148861"/>
          </a:xfrm>
          <a:prstGeom prst="wedgeRoundRectCallout">
            <a:avLst>
              <a:gd name="adj1" fmla="val -81277"/>
              <a:gd name="adj2" fmla="val -4862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Global Stats gathered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Incorrectly Gathered Global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</a:t>
              </a:r>
              <a:r>
                <a:rPr lang="en-GB" sz="1200" b="1" dirty="0" smtClean="0"/>
                <a:t>YES</a:t>
              </a:r>
              <a:r>
                <a:rPr lang="en-GB" sz="1200" dirty="0" smtClean="0"/>
                <a:t> </a:t>
              </a:r>
            </a:p>
            <a:p>
              <a:r>
                <a:rPr lang="en-GB" sz="1200" dirty="0" smtClean="0"/>
                <a:t>NUM_ROWS = ?</a:t>
              </a:r>
              <a:endParaRPr lang="en-GB" sz="1200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8</a:t>
              </a:r>
              <a:endParaRPr lang="en-GB" sz="1200" dirty="0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8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21" name="Rectangle 20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5</a:t>
              </a:r>
              <a:endParaRPr lang="en-GB" sz="1200" dirty="0"/>
            </a:p>
          </p:txBody>
        </p:sp>
      </p:grpSp>
      <p:grpSp>
        <p:nvGrpSpPr>
          <p:cNvPr id="11" name="Group 22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24" name="Rectangle 23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35"/>
          <p:cNvCxnSpPr>
            <a:stCxn id="15" idx="2"/>
            <a:endCxn id="21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5"/>
          <p:cNvCxnSpPr>
            <a:stCxn id="15" idx="2"/>
            <a:endCxn id="24" idx="0"/>
          </p:cNvCxnSpPr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ular Callout 31"/>
          <p:cNvSpPr/>
          <p:nvPr/>
        </p:nvSpPr>
        <p:spPr>
          <a:xfrm>
            <a:off x="6201510" y="1735015"/>
            <a:ext cx="1723290" cy="1148861"/>
          </a:xfrm>
          <a:prstGeom prst="wedgeRoundRectCallout">
            <a:avLst>
              <a:gd name="adj1" fmla="val -84679"/>
              <a:gd name="adj2" fmla="val -271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What will new number of rows be?</a:t>
            </a:r>
            <a:endParaRPr lang="en-GB" dirty="0"/>
          </a:p>
        </p:txBody>
      </p:sp>
      <p:sp>
        <p:nvSpPr>
          <p:cNvPr id="33" name="Rounded Rectangular Callout 32"/>
          <p:cNvSpPr/>
          <p:nvPr/>
        </p:nvSpPr>
        <p:spPr>
          <a:xfrm>
            <a:off x="6658708" y="1828801"/>
            <a:ext cx="2305409" cy="1214202"/>
          </a:xfrm>
          <a:prstGeom prst="wedgeRoundRectCallout">
            <a:avLst>
              <a:gd name="adj1" fmla="val -70164"/>
              <a:gd name="adj2" fmla="val 6335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New partition </a:t>
            </a:r>
            <a:r>
              <a:rPr lang="en-GB" dirty="0"/>
              <a:t> </a:t>
            </a:r>
            <a:r>
              <a:rPr lang="en-GB" dirty="0" smtClean="0"/>
              <a:t>&amp; </a:t>
            </a:r>
            <a:r>
              <a:rPr lang="en-GB" dirty="0" err="1" smtClean="0"/>
              <a:t>subpartitions</a:t>
            </a:r>
            <a:r>
              <a:rPr lang="en-GB" dirty="0"/>
              <a:t> </a:t>
            </a:r>
            <a:r>
              <a:rPr lang="en-GB" dirty="0" smtClean="0"/>
              <a:t>with stats gathered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Incorrectly Gathered Global Stats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</a:t>
              </a:r>
              <a:r>
                <a:rPr lang="en-GB" sz="1200" b="1" dirty="0" smtClean="0"/>
                <a:t>YES</a:t>
              </a:r>
              <a:r>
                <a:rPr lang="en-GB" sz="1200" dirty="0" smtClean="0"/>
                <a:t> </a:t>
              </a:r>
            </a:p>
            <a:p>
              <a:r>
                <a:rPr lang="en-GB" sz="1200" dirty="0" smtClean="0"/>
                <a:t>NUM_ROWS = </a:t>
              </a:r>
              <a:r>
                <a:rPr lang="en-GB" sz="1200" b="1" dirty="0" smtClean="0"/>
                <a:t>3</a:t>
              </a:r>
              <a:endParaRPr lang="en-GB" sz="1200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8</a:t>
              </a:r>
              <a:endParaRPr lang="en-GB" sz="1200" dirty="0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8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21" name="Rectangle 20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5</a:t>
              </a:r>
              <a:endParaRPr lang="en-GB" sz="1200" dirty="0"/>
            </a:p>
          </p:txBody>
        </p:sp>
      </p:grpSp>
      <p:grpSp>
        <p:nvGrpSpPr>
          <p:cNvPr id="11" name="Group 22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24" name="Rectangle 23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35"/>
          <p:cNvCxnSpPr>
            <a:stCxn id="15" idx="2"/>
            <a:endCxn id="21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5"/>
          <p:cNvCxnSpPr>
            <a:stCxn id="15" idx="2"/>
            <a:endCxn id="24" idx="0"/>
          </p:cNvCxnSpPr>
          <p:nvPr/>
        </p:nvCxnSpPr>
        <p:spPr>
          <a:xfrm rot="16200000" flipH="1">
            <a:off x="6384303" y="3786432"/>
            <a:ext cx="306372" cy="1315040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Partition Exchange Issues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 dirty="0" smtClean="0"/>
              <a:t>Scenario 3</a:t>
            </a:r>
          </a:p>
          <a:p>
            <a:endParaRPr lang="en-GB" sz="2600" dirty="0" smtClean="0"/>
          </a:p>
          <a:p>
            <a:pPr lvl="1"/>
            <a:r>
              <a:rPr lang="en-GB" sz="2200" dirty="0" smtClean="0"/>
              <a:t>Aggregated Global Stats at Table-level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Statistics are gathered on temporary Load Table 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 smtClean="0"/>
              <a:t>Load Table is exchanged with partition of target table</a:t>
            </a:r>
          </a:p>
          <a:p>
            <a:pPr lvl="1">
              <a:buNone/>
            </a:pPr>
            <a:endParaRPr lang="en-GB" sz="2200" dirty="0" smtClean="0"/>
          </a:p>
          <a:p>
            <a:pPr lvl="1"/>
            <a:r>
              <a:rPr lang="en-GB" sz="2200" dirty="0" smtClean="0"/>
              <a:t>Objective is to minimise activity on target table and ensure that stats are available on partition immediately on exchange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Gather-then-Exchange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24" name="Rectangle 23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LOAD_TAB1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10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ular Callout 31"/>
          <p:cNvSpPr/>
          <p:nvPr/>
        </p:nvSpPr>
        <p:spPr>
          <a:xfrm>
            <a:off x="5685693" y="3024554"/>
            <a:ext cx="1863969" cy="1148861"/>
          </a:xfrm>
          <a:prstGeom prst="wedgeRoundRectCallout">
            <a:avLst>
              <a:gd name="adj1" fmla="val 31544"/>
              <a:gd name="adj2" fmla="val 8402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Temporary Load Table with stats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Gather-then-Exchange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NULL</a:t>
              </a:r>
              <a:endParaRPr lang="en-GB" sz="1200" dirty="0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8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21" name="Rectangle 20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NULL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35"/>
          <p:cNvCxnSpPr>
            <a:stCxn id="15" idx="2"/>
            <a:endCxn id="21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35" name="Rectangle 3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LOAD_TAB1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10</a:t>
              </a:r>
              <a:endParaRPr lang="en-GB" sz="1200" dirty="0"/>
            </a:p>
          </p:txBody>
        </p:sp>
      </p:grpSp>
      <p:sp>
        <p:nvSpPr>
          <p:cNvPr id="37" name="Rounded Rectangular Callout 36"/>
          <p:cNvSpPr/>
          <p:nvPr/>
        </p:nvSpPr>
        <p:spPr>
          <a:xfrm>
            <a:off x="6541478" y="1828800"/>
            <a:ext cx="2063259" cy="1148861"/>
          </a:xfrm>
          <a:prstGeom prst="wedgeRoundRectCallout">
            <a:avLst>
              <a:gd name="adj1" fmla="val -42502"/>
              <a:gd name="adj2" fmla="val 6973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New Partition &amp; </a:t>
            </a:r>
            <a:r>
              <a:rPr lang="en-GB" dirty="0" err="1" smtClean="0"/>
              <a:t>Subpartition</a:t>
            </a:r>
            <a:r>
              <a:rPr lang="en-GB" dirty="0" smtClean="0"/>
              <a:t> without stats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Gather-then-Exchange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?</a:t>
              </a:r>
              <a:endParaRPr lang="en-GB" sz="1200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?</a:t>
              </a:r>
              <a:endParaRPr lang="en-GB" sz="1200" dirty="0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39" name="Rectangle 3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10</a:t>
              </a:r>
              <a:endParaRPr lang="en-GB" sz="1200" dirty="0"/>
            </a:p>
          </p:txBody>
        </p:sp>
      </p:grpSp>
      <p:grpSp>
        <p:nvGrpSpPr>
          <p:cNvPr id="41" name="Group 22"/>
          <p:cNvGrpSpPr/>
          <p:nvPr/>
        </p:nvGrpSpPr>
        <p:grpSpPr>
          <a:xfrm>
            <a:off x="6167487" y="4597138"/>
            <a:ext cx="2055044" cy="1055802"/>
            <a:chOff x="3205113" y="2196445"/>
            <a:chExt cx="2055044" cy="1055802"/>
          </a:xfrm>
        </p:grpSpPr>
        <p:sp>
          <p:nvSpPr>
            <p:cNvPr id="42" name="Rectangle 4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LOAD_TAB1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NULL</a:t>
              </a:r>
              <a:endParaRPr lang="en-GB" sz="1200" dirty="0"/>
            </a:p>
          </p:txBody>
        </p:sp>
      </p:grpSp>
      <p:cxnSp>
        <p:nvCxnSpPr>
          <p:cNvPr id="44" name="Shape 35"/>
          <p:cNvCxnSpPr>
            <a:endCxn id="39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ular Callout 44"/>
          <p:cNvSpPr/>
          <p:nvPr/>
        </p:nvSpPr>
        <p:spPr>
          <a:xfrm>
            <a:off x="2426677" y="3188677"/>
            <a:ext cx="2250830" cy="1195754"/>
          </a:xfrm>
          <a:prstGeom prst="wedgeRoundRectCallout">
            <a:avLst>
              <a:gd name="adj1" fmla="val 29580"/>
              <a:gd name="adj2" fmla="val 6615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 and stats appear at partition exchange</a:t>
            </a:r>
            <a:endParaRPr lang="en-GB" dirty="0"/>
          </a:p>
        </p:txBody>
      </p:sp>
      <p:sp>
        <p:nvSpPr>
          <p:cNvPr id="46" name="Left-Right Arrow 45"/>
          <p:cNvSpPr/>
          <p:nvPr/>
        </p:nvSpPr>
        <p:spPr>
          <a:xfrm>
            <a:off x="5651292" y="5006716"/>
            <a:ext cx="509665" cy="2248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ounded Rectangular Callout 46"/>
          <p:cNvSpPr/>
          <p:nvPr/>
        </p:nvSpPr>
        <p:spPr>
          <a:xfrm>
            <a:off x="6471138" y="1840523"/>
            <a:ext cx="2250830" cy="1195754"/>
          </a:xfrm>
          <a:prstGeom prst="wedgeRoundRectCallout">
            <a:avLst>
              <a:gd name="adj1" fmla="val -88129"/>
              <a:gd name="adj2" fmla="val -933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All </a:t>
            </a:r>
            <a:r>
              <a:rPr lang="en-GB" dirty="0" err="1" smtClean="0"/>
              <a:t>subpartitions</a:t>
            </a:r>
            <a:r>
              <a:rPr lang="en-GB" dirty="0" smtClean="0"/>
              <a:t> have stats, so what happened to Global Stats?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Gather-then-Exchange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</a:t>
              </a:r>
              <a:r>
                <a:rPr lang="en-GB" sz="1200" b="1" dirty="0" smtClean="0"/>
                <a:t>3</a:t>
              </a:r>
              <a:endParaRPr lang="en-GB" sz="1200" b="1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4852447" y="3234964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GLOBAL_STATS=NO </a:t>
              </a:r>
            </a:p>
            <a:p>
              <a:r>
                <a:rPr lang="en-GB" sz="1200" dirty="0" smtClean="0"/>
                <a:t>NUM_ROWS IS </a:t>
              </a:r>
              <a:r>
                <a:rPr lang="en-GB" sz="1200" b="1" dirty="0" smtClean="0"/>
                <a:t>NULL</a:t>
              </a:r>
              <a:endParaRPr lang="en-GB" sz="1200" b="1" dirty="0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5003669" y="2358664"/>
            <a:ext cx="444630" cy="1307969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35"/>
          <p:cNvCxnSpPr>
            <a:endCxn id="39" idx="0"/>
          </p:cNvCxnSpPr>
          <p:nvPr/>
        </p:nvCxnSpPr>
        <p:spPr>
          <a:xfrm rot="5400000">
            <a:off x="5088118" y="3803715"/>
            <a:ext cx="304801" cy="1278903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ular Callout 46"/>
          <p:cNvSpPr/>
          <p:nvPr/>
        </p:nvSpPr>
        <p:spPr>
          <a:xfrm>
            <a:off x="6471138" y="1840523"/>
            <a:ext cx="2250830" cy="1195754"/>
          </a:xfrm>
          <a:prstGeom prst="wedgeRoundRectCallout">
            <a:avLst>
              <a:gd name="adj1" fmla="val -88129"/>
              <a:gd name="adj2" fmla="val -933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No statistics aggregation!</a:t>
            </a:r>
            <a:endParaRPr lang="en-GB" dirty="0"/>
          </a:p>
        </p:txBody>
      </p:sp>
      <p:grpSp>
        <p:nvGrpSpPr>
          <p:cNvPr id="29" name="Group 19"/>
          <p:cNvGrpSpPr/>
          <p:nvPr/>
        </p:nvGrpSpPr>
        <p:grpSpPr>
          <a:xfrm>
            <a:off x="3573544" y="4595567"/>
            <a:ext cx="2055044" cy="1055802"/>
            <a:chOff x="3205113" y="2196445"/>
            <a:chExt cx="2055044" cy="1055802"/>
          </a:xfrm>
        </p:grpSpPr>
        <p:sp>
          <p:nvSpPr>
            <p:cNvPr id="30" name="Rectangle 29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LONDON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10</a:t>
              </a:r>
              <a:endParaRPr lang="en-GB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Bitter Old </a:t>
            </a:r>
            <a:r>
              <a:rPr lang="en-GB" sz="3600" b="0" strike="sngStrike" dirty="0" smtClean="0"/>
              <a:t>Drunk</a:t>
            </a:r>
            <a:r>
              <a:rPr lang="en-GB" dirty="0" smtClean="0"/>
              <a:t> Man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586038"/>
            <a:ext cx="28575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_</a:t>
            </a:r>
            <a:r>
              <a:rPr lang="en-US" sz="4000" dirty="0" err="1" smtClean="0">
                <a:solidFill>
                  <a:schemeClr val="accent1">
                    <a:satMod val="150000"/>
                  </a:schemeClr>
                </a:solidFill>
              </a:rPr>
              <a:t>minimal_stats_aggregation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600" dirty="0" smtClean="0"/>
              <a:t>Hidden parameter used to minimise the impact of statistics aggregation process</a:t>
            </a:r>
          </a:p>
          <a:p>
            <a:pPr eaLnBrk="1" hangingPunct="1"/>
            <a:endParaRPr lang="en-GB" sz="2600" dirty="0" smtClean="0"/>
          </a:p>
          <a:p>
            <a:pPr eaLnBrk="1" hangingPunct="1"/>
            <a:r>
              <a:rPr lang="en-GB" sz="2600" dirty="0" smtClean="0"/>
              <a:t>Default is TRUE which means </a:t>
            </a:r>
            <a:r>
              <a:rPr lang="en-GB" sz="2600" i="1" dirty="0" smtClean="0"/>
              <a:t>minimise</a:t>
            </a:r>
            <a:r>
              <a:rPr lang="en-GB" sz="2600" dirty="0" smtClean="0"/>
              <a:t> aggregation</a:t>
            </a:r>
          </a:p>
          <a:p>
            <a:pPr eaLnBrk="1" hangingPunct="1"/>
            <a:endParaRPr lang="en-GB" sz="2600" dirty="0" smtClean="0"/>
          </a:p>
          <a:p>
            <a:pPr eaLnBrk="1" hangingPunct="1"/>
            <a:r>
              <a:rPr lang="en-GB" sz="2600" dirty="0" smtClean="0"/>
              <a:t>Partition exchange will not trigger the aggregation process!</a:t>
            </a:r>
          </a:p>
          <a:p>
            <a:pPr eaLnBrk="1" hangingPunct="1"/>
            <a:endParaRPr lang="en-GB" sz="2600" dirty="0" smtClean="0"/>
          </a:p>
          <a:p>
            <a:pPr eaLnBrk="1" hangingPunct="1"/>
            <a:r>
              <a:rPr lang="en-GB" sz="2600" dirty="0" smtClean="0"/>
              <a:t>Solutions</a:t>
            </a:r>
          </a:p>
          <a:p>
            <a:pPr lvl="1"/>
            <a:r>
              <a:rPr lang="en-GB" sz="2200" dirty="0" smtClean="0"/>
              <a:t>Change hidden parameter – speak to Support</a:t>
            </a:r>
          </a:p>
          <a:p>
            <a:pPr lvl="1"/>
            <a:r>
              <a:rPr lang="en-GB" sz="2200" dirty="0" smtClean="0"/>
              <a:t>Exchange-then-Gather (another good reason for this later)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Aggregated Stats – Summary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Wildly inaccurate NDVs which </a:t>
            </a:r>
            <a:r>
              <a:rPr lang="en-GB" sz="2400" i="1" dirty="0" smtClean="0"/>
              <a:t>will</a:t>
            </a:r>
            <a:r>
              <a:rPr lang="en-GB" sz="2400" dirty="0" smtClean="0"/>
              <a:t> impact Execution Plans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Take care with the aggregation process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Do not use aggregated statistics unless you really don't have time to gather true Global Stats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But the problem is, what if your table is so damn big that you can never manage to update those Global Stats?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Alternative Strategies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/>
              <a:t>Introduction</a:t>
            </a:r>
          </a:p>
          <a:p>
            <a:pPr eaLnBrk="1" hangingPunct="1"/>
            <a:r>
              <a:rPr lang="en-GB" sz="2800" dirty="0" smtClean="0"/>
              <a:t>Simple Fundamentals</a:t>
            </a:r>
          </a:p>
          <a:p>
            <a:pPr eaLnBrk="1" hangingPunct="1"/>
            <a:r>
              <a:rPr lang="en-GB" sz="2800" dirty="0" smtClean="0"/>
              <a:t>Statistics on Partitioned Objects</a:t>
            </a:r>
          </a:p>
          <a:p>
            <a:pPr eaLnBrk="1" hangingPunct="1"/>
            <a:r>
              <a:rPr lang="en-GB" sz="2800" dirty="0" smtClean="0"/>
              <a:t>The Quality/Performance Trade-off</a:t>
            </a:r>
          </a:p>
          <a:p>
            <a:pPr eaLnBrk="1" hangingPunct="1"/>
            <a:r>
              <a:rPr lang="en-GB" sz="2800" dirty="0" smtClean="0"/>
              <a:t>Aggregation Scenarios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Alternative Strategies</a:t>
            </a:r>
          </a:p>
          <a:p>
            <a:pPr eaLnBrk="1" hangingPunct="1"/>
            <a:r>
              <a:rPr lang="en-GB" sz="2800" dirty="0" smtClean="0"/>
              <a:t>Incremental Statistics</a:t>
            </a:r>
          </a:p>
          <a:p>
            <a:pPr eaLnBrk="1" hangingPunct="1"/>
            <a:r>
              <a:rPr lang="en-GB" sz="2800" dirty="0" smtClean="0"/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Dynamic Sampling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 smtClean="0"/>
              <a:t>If stats collection is such a nightmare, perhaps we shouldn't bother gathering stats at all?</a:t>
            </a:r>
          </a:p>
          <a:p>
            <a:pPr eaLnBrk="1" hangingPunct="1"/>
            <a:endParaRPr lang="en-GB" sz="2600" dirty="0" smtClean="0"/>
          </a:p>
          <a:p>
            <a:pPr eaLnBrk="1" hangingPunct="1"/>
            <a:r>
              <a:rPr lang="en-GB" sz="2400" dirty="0" smtClean="0"/>
              <a:t>Dynamic Sampling could be used</a:t>
            </a:r>
          </a:p>
          <a:p>
            <a:pPr lvl="1"/>
            <a:r>
              <a:rPr lang="en-GB" sz="2000" dirty="0" smtClean="0"/>
              <a:t>Gather no stats manually</a:t>
            </a:r>
          </a:p>
          <a:p>
            <a:pPr lvl="1"/>
            <a:r>
              <a:rPr lang="en-GB" sz="2000" dirty="0" smtClean="0"/>
              <a:t>When statements are parsed, Oracle will execute queries against objects to generate temporary stats on-the-fly</a:t>
            </a:r>
          </a:p>
          <a:p>
            <a:pPr lvl="1">
              <a:buNone/>
            </a:pPr>
            <a:endParaRPr lang="en-GB" sz="2600" dirty="0" smtClean="0"/>
          </a:p>
          <a:p>
            <a:pPr eaLnBrk="1" hangingPunct="1"/>
            <a:r>
              <a:rPr lang="en-GB" sz="2400" dirty="0" smtClean="0"/>
              <a:t>I would not recommend this as a system-wide strategy</a:t>
            </a:r>
          </a:p>
          <a:p>
            <a:pPr lvl="1"/>
            <a:r>
              <a:rPr lang="en-GB" sz="2000" dirty="0" smtClean="0"/>
              <a:t>What happened when stats were missing in earlier examples!</a:t>
            </a:r>
          </a:p>
          <a:p>
            <a:pPr lvl="1"/>
            <a:r>
              <a:rPr lang="en-GB" sz="2000" dirty="0" smtClean="0"/>
              <a:t>Recurring overhead for every query</a:t>
            </a:r>
          </a:p>
          <a:p>
            <a:pPr lvl="1"/>
            <a:r>
              <a:rPr lang="en-GB" sz="2000" dirty="0" smtClean="0"/>
              <a:t>Either expensive or low quality stats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Setting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 smtClean="0"/>
              <a:t>Gathering stats takes time and resources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The resulting stats describe your data to help the CBO determine optimal execution plans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If you know your data well enough to know the appropriate stats, why not just set them manually and avoid the collection overhead?</a:t>
            </a:r>
          </a:p>
          <a:p>
            <a:pPr lvl="1"/>
            <a:r>
              <a:rPr lang="en-GB" sz="2000" dirty="0" smtClean="0"/>
              <a:t>Plenty of appropriate DBMS_STATS procedures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Not a new idea and discussed in several places on the net (including JL chapter in latest Oak Table book)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Setting Statistics - Summary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400" dirty="0" smtClean="0"/>
              <a:t>Positives</a:t>
            </a:r>
            <a:endParaRPr lang="en-GB" sz="3400" dirty="0" smtClean="0"/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Very fast and low resource method for setting statistics on new partitions</a:t>
            </a:r>
            <a:endParaRPr lang="en-GB" sz="2900" dirty="0" smtClean="0"/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Potential improvements to plan stability when accessing time-period partitions that are filled over time </a:t>
            </a:r>
            <a:endParaRPr lang="en-GB" dirty="0" smtClean="0"/>
          </a:p>
          <a:p>
            <a:pPr>
              <a:lnSpc>
                <a:spcPct val="120000"/>
              </a:lnSpc>
            </a:pPr>
            <a:r>
              <a:rPr lang="en-US" sz="3400" dirty="0" smtClean="0"/>
              <a:t>Negatives</a:t>
            </a:r>
            <a:endParaRPr lang="en-GB" sz="3400" dirty="0" smtClean="0"/>
          </a:p>
          <a:p>
            <a:pPr lvl="1">
              <a:lnSpc>
                <a:spcPct val="120000"/>
              </a:lnSpc>
            </a:pPr>
            <a:r>
              <a:rPr lang="en-GB" sz="2900" dirty="0" smtClean="0"/>
              <a:t>You need to know your data well, particularly any time periodicity</a:t>
            </a:r>
          </a:p>
          <a:p>
            <a:pPr lvl="1">
              <a:lnSpc>
                <a:spcPct val="120000"/>
              </a:lnSpc>
            </a:pPr>
            <a:r>
              <a:rPr lang="en-GB" sz="2900" dirty="0" smtClean="0"/>
              <a:t>You need to develop your own code implementation</a:t>
            </a:r>
          </a:p>
          <a:p>
            <a:pPr lvl="1">
              <a:lnSpc>
                <a:spcPct val="120000"/>
              </a:lnSpc>
            </a:pPr>
            <a:r>
              <a:rPr lang="en-GB" sz="2900" dirty="0" smtClean="0"/>
              <a:t>You could undermine the CBO's ability to use more appropriate execution plans as data changes over time</a:t>
            </a:r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Does not eliminate the difficulty in maintaining accurate Global Statistics, although these could be set manually too</a:t>
            </a:r>
            <a:endParaRPr lang="en-GB" sz="2900" dirty="0" smtClean="0"/>
          </a:p>
          <a:p>
            <a:pPr lvl="1">
              <a:lnSpc>
                <a:spcPct val="120000"/>
              </a:lnSpc>
            </a:pPr>
            <a:endParaRPr lang="en-GB" sz="2900" dirty="0" smtClean="0"/>
          </a:p>
          <a:p>
            <a:pPr lvl="1">
              <a:lnSpc>
                <a:spcPct val="120000"/>
              </a:lnSpc>
            </a:pPr>
            <a:endParaRPr lang="en-GB" sz="29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Copying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Extending the concept of setting statistics manually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Instead of trying to work out what the appropriate statistics are for a new partition, copy the statistics from another partition</a:t>
            </a:r>
            <a:endParaRPr lang="en-GB" sz="2200" dirty="0" smtClean="0"/>
          </a:p>
          <a:p>
            <a:pPr lvl="1"/>
            <a:r>
              <a:rPr lang="en-GB" sz="2000" dirty="0" smtClean="0"/>
              <a:t>The previous partition – increasing volumes?</a:t>
            </a:r>
          </a:p>
          <a:p>
            <a:pPr lvl="1"/>
            <a:r>
              <a:rPr lang="en-GB" sz="2000" dirty="0" smtClean="0"/>
              <a:t>A golden template partition – plan stability?</a:t>
            </a:r>
          </a:p>
          <a:p>
            <a:pPr lvl="1"/>
            <a:r>
              <a:rPr lang="en-GB" sz="2000" dirty="0" smtClean="0"/>
              <a:t>A prior partition to reflect the periodicity of your data. The second Tuesday from last month, Tuesday from last week, the 8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of last month</a:t>
            </a:r>
          </a:p>
          <a:p>
            <a:pPr lvl="1"/>
            <a:endParaRPr lang="en-GB" sz="2000" dirty="0" smtClean="0"/>
          </a:p>
          <a:p>
            <a:r>
              <a:rPr lang="en-GB" sz="2400" i="1" dirty="0" smtClean="0"/>
              <a:t>Supported</a:t>
            </a:r>
            <a:r>
              <a:rPr lang="en-GB" sz="2400" dirty="0" smtClean="0"/>
              <a:t> from 10.2.0.4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Copying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247291" y="3235569"/>
            <a:ext cx="56622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dbms_stats.copy_table_stats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r>
              <a:rPr lang="en-GB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'TESTUSER', TEST_TAB1', </a:t>
            </a:r>
          </a:p>
          <a:p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srcpartname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 =&gt; 'P_20110201', </a:t>
            </a:r>
          </a:p>
          <a:p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dstpartname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 =&gt; 'P_20110202');</a:t>
            </a:r>
          </a:p>
          <a:p>
            <a:endParaRPr lang="en-GB" sz="1600" b="1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dbms_stats.copy_table_stats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	'TESTUSER', TEST_TAB1', </a:t>
            </a:r>
          </a:p>
          <a:p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srcpartname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 =&gt; 'P_20110201_MOSCOW', </a:t>
            </a:r>
          </a:p>
          <a:p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1600" b="1" dirty="0" err="1" smtClean="0">
                <a:latin typeface="Courier New" pitchFamily="49" charset="0"/>
                <a:cs typeface="Courier New" pitchFamily="49" charset="0"/>
              </a:rPr>
              <a:t>dstpartname</a:t>
            </a:r>
            <a:r>
              <a:rPr lang="en-GB" sz="1600" b="1" dirty="0" smtClean="0">
                <a:latin typeface="Courier New" pitchFamily="49" charset="0"/>
                <a:cs typeface="Courier New" pitchFamily="49" charset="0"/>
              </a:rPr>
              <a:t> =&gt; 'P_20110202_MOSCOW');</a:t>
            </a:r>
          </a:p>
          <a:p>
            <a:endParaRPr lang="en-GB" sz="1600" b="1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3996662" y="3246688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18" name="Rectangle 17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1" name="Group 22"/>
          <p:cNvGrpSpPr/>
          <p:nvPr/>
        </p:nvGrpSpPr>
        <p:grpSpPr>
          <a:xfrm>
            <a:off x="3998719" y="4632307"/>
            <a:ext cx="2055044" cy="1055802"/>
            <a:chOff x="3205113" y="2196445"/>
            <a:chExt cx="2055044" cy="1055802"/>
          </a:xfrm>
        </p:grpSpPr>
        <p:sp>
          <p:nvSpPr>
            <p:cNvPr id="24" name="Rectangle 23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MOSCOW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4569915" y="2792419"/>
            <a:ext cx="456354" cy="452184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2" idx="2"/>
            <a:endCxn id="18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35"/>
          <p:cNvCxnSpPr>
            <a:stCxn id="15" idx="2"/>
            <a:endCxn id="24" idx="0"/>
          </p:cNvCxnSpPr>
          <p:nvPr/>
        </p:nvCxnSpPr>
        <p:spPr>
          <a:xfrm rot="16200000" flipH="1">
            <a:off x="4860304" y="4466369"/>
            <a:ext cx="329817" cy="2057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ight Arrow 30"/>
          <p:cNvSpPr/>
          <p:nvPr/>
        </p:nvSpPr>
        <p:spPr>
          <a:xfrm>
            <a:off x="3141786" y="3434862"/>
            <a:ext cx="72683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ight Arrow 31"/>
          <p:cNvSpPr/>
          <p:nvPr/>
        </p:nvSpPr>
        <p:spPr>
          <a:xfrm>
            <a:off x="3141785" y="4841632"/>
            <a:ext cx="762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Copying Statistics – Bug 1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GB" sz="2600" dirty="0" smtClean="0"/>
              <a:t>The previous example doesn't work on an </a:t>
            </a:r>
            <a:r>
              <a:rPr lang="en-GB" sz="2600" dirty="0" err="1" smtClean="0"/>
              <a:t>unpatched</a:t>
            </a:r>
            <a:r>
              <a:rPr lang="en-GB" sz="2600" dirty="0" smtClean="0"/>
              <a:t> 10.2.0.4</a:t>
            </a:r>
          </a:p>
          <a:p>
            <a:pPr eaLnBrk="1" hangingPunct="1"/>
            <a:endParaRPr lang="en-GB" sz="2600" dirty="0" smtClean="0"/>
          </a:p>
          <a:p>
            <a:pPr eaLnBrk="1" hangingPunct="1"/>
            <a:r>
              <a:rPr lang="en-GB" sz="2600" dirty="0" smtClean="0"/>
              <a:t>When copying stats between partitions on a composite partitioned object (one with </a:t>
            </a:r>
            <a:r>
              <a:rPr lang="en-GB" sz="2600" dirty="0" err="1" smtClean="0"/>
              <a:t>subpartitions</a:t>
            </a:r>
            <a:r>
              <a:rPr lang="en-GB" sz="2600" dirty="0" smtClean="0"/>
              <a:t>)</a:t>
            </a:r>
          </a:p>
          <a:p>
            <a:pPr eaLnBrk="1" hangingPunct="1"/>
            <a:endParaRPr lang="en-GB" sz="2600" dirty="0" smtClean="0"/>
          </a:p>
          <a:p>
            <a:pPr>
              <a:buNone/>
            </a:pP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SQL&gt; exec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dbms_stats.copy_table_stats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ownname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'TESTUSER',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tabname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'TEST_TAB1',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srcpartname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'P_20110201',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dstpartname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'P_20110202');</a:t>
            </a:r>
          </a:p>
          <a:p>
            <a:pPr>
              <a:buNone/>
            </a:pP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BEGIN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dbms_stats.copy_table_stats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ownname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'TESTUSER',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tabname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'TEST_TAB1',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srcpartname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'P_20110201',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dstpartname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 =&gt; 'P_20110202'); END;</a:t>
            </a:r>
          </a:p>
          <a:p>
            <a:pPr>
              <a:buNone/>
            </a:pPr>
            <a:endParaRPr lang="en-GB" sz="2000" b="1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*</a:t>
            </a:r>
          </a:p>
          <a:p>
            <a:pPr>
              <a:buNone/>
            </a:pP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ERROR at line 1:</a:t>
            </a:r>
          </a:p>
          <a:p>
            <a:pPr>
              <a:buNone/>
            </a:pP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ORA-06533: Subscript beyond count </a:t>
            </a:r>
          </a:p>
          <a:p>
            <a:pPr>
              <a:buNone/>
            </a:pP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ORA-06512: at "SYS.DBMS_STATS", line 17408 </a:t>
            </a:r>
          </a:p>
          <a:p>
            <a:pPr>
              <a:buNone/>
            </a:pP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ORA-06512: at line 1</a:t>
            </a:r>
          </a:p>
          <a:p>
            <a:pPr eaLnBrk="1" hangingPunct="1">
              <a:buNone/>
            </a:pPr>
            <a:endParaRPr lang="en-GB" sz="2600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Pioneer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710671" y="1972116"/>
            <a:ext cx="5722659" cy="4291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Copying Statistics – Bug 1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Bug number 8318020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Merge Label Request 8866627 </a:t>
            </a:r>
          </a:p>
          <a:p>
            <a:pPr lvl="1"/>
            <a:r>
              <a:rPr lang="en-GB" sz="2000" dirty="0" smtClean="0"/>
              <a:t>Fixes a variety of stats-related bugs</a:t>
            </a:r>
          </a:p>
          <a:p>
            <a:pPr lvl="1"/>
            <a:endParaRPr lang="en-GB" sz="2000" dirty="0" smtClean="0"/>
          </a:p>
          <a:p>
            <a:r>
              <a:rPr lang="en-GB" sz="2400" dirty="0" err="1" smtClean="0"/>
              <a:t>Patchset</a:t>
            </a:r>
            <a:r>
              <a:rPr lang="en-GB" sz="2400" dirty="0" smtClean="0"/>
              <a:t> 10.2.0.5</a:t>
            </a:r>
          </a:p>
          <a:p>
            <a:endParaRPr lang="en-GB" sz="2400" dirty="0" smtClean="0"/>
          </a:p>
          <a:p>
            <a:r>
              <a:rPr lang="en-GB" sz="2400" dirty="0" smtClean="0"/>
              <a:t>Upgrade to 11.2.0.2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4000" dirty="0" smtClean="0"/>
              <a:t>Copying Statistics – Bug 2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REPORTING_DATE </a:t>
              </a:r>
            </a:p>
            <a:p>
              <a:r>
                <a:rPr lang="en-GB" sz="1200" dirty="0" smtClean="0"/>
                <a:t>High/Low = 20110201</a:t>
              </a:r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REPORTING_DATE </a:t>
              </a:r>
            </a:p>
            <a:p>
              <a:r>
                <a:rPr lang="en-GB" sz="1200" dirty="0" smtClean="0"/>
                <a:t>High/Low = 20110201</a:t>
              </a:r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3996662" y="3246688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4569915" y="2792419"/>
            <a:ext cx="456354" cy="452184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4000" dirty="0" smtClean="0"/>
              <a:t>Copying Statistics – Bug 2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9" name="Rectangle 8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REPORTING_DATE </a:t>
              </a:r>
            </a:p>
            <a:p>
              <a:r>
                <a:rPr lang="en-GB" sz="1200" dirty="0" smtClean="0"/>
                <a:t>High/Low = 20110201</a:t>
              </a:r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2" name="Rectangle 11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REPORTING_DATE </a:t>
              </a:r>
            </a:p>
            <a:p>
              <a:r>
                <a:rPr lang="en-GB" sz="1200" dirty="0" smtClean="0"/>
                <a:t>High/Low = 20110201</a:t>
              </a:r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3996662" y="3246688"/>
            <a:ext cx="2055044" cy="1055802"/>
            <a:chOff x="3205113" y="2196445"/>
            <a:chExt cx="2055044" cy="1055802"/>
          </a:xfrm>
        </p:grpSpPr>
        <p:sp>
          <p:nvSpPr>
            <p:cNvPr id="15" name="Rectangle 14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REPORTING_DATE </a:t>
              </a:r>
            </a:p>
            <a:p>
              <a:r>
                <a:rPr lang="en-GB" sz="1200" dirty="0" smtClean="0"/>
                <a:t>High/Low = 20110201</a:t>
              </a:r>
            </a:p>
          </p:txBody>
        </p:sp>
      </p:grpSp>
      <p:cxnSp>
        <p:nvCxnSpPr>
          <p:cNvPr id="26" name="Shape 30"/>
          <p:cNvCxnSpPr>
            <a:stCxn id="9" idx="2"/>
            <a:endCxn id="12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1"/>
          <p:cNvCxnSpPr>
            <a:stCxn id="9" idx="2"/>
            <a:endCxn id="15" idx="0"/>
          </p:cNvCxnSpPr>
          <p:nvPr/>
        </p:nvCxnSpPr>
        <p:spPr>
          <a:xfrm rot="16200000" flipH="1">
            <a:off x="4569915" y="2792419"/>
            <a:ext cx="456354" cy="452184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ight Arrow 30"/>
          <p:cNvSpPr/>
          <p:nvPr/>
        </p:nvSpPr>
        <p:spPr>
          <a:xfrm>
            <a:off x="3141786" y="3434862"/>
            <a:ext cx="72683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Copying Statistics – Bug 2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 smtClean="0"/>
              <a:t>We might reasonably expect Oracle to understand the </a:t>
            </a:r>
            <a:r>
              <a:rPr lang="en-GB" sz="2400" i="1" dirty="0" smtClean="0"/>
              <a:t>implicit</a:t>
            </a:r>
            <a:r>
              <a:rPr lang="en-GB" sz="2400" dirty="0" smtClean="0"/>
              <a:t> High/Low values of a partition key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Merge Label Request 8866627 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err="1" smtClean="0"/>
              <a:t>Patchset</a:t>
            </a:r>
            <a:r>
              <a:rPr lang="en-GB" sz="2400" dirty="0" smtClean="0"/>
              <a:t> 10.2.0.5</a:t>
            </a:r>
          </a:p>
          <a:p>
            <a:endParaRPr lang="en-GB" sz="2400" dirty="0" smtClean="0"/>
          </a:p>
          <a:p>
            <a:r>
              <a:rPr lang="en-GB" sz="2400" dirty="0" smtClean="0"/>
              <a:t>Upgrade to 11.2</a:t>
            </a:r>
          </a:p>
          <a:p>
            <a:endParaRPr lang="en-GB" sz="2400" dirty="0" smtClean="0"/>
          </a:p>
          <a:p>
            <a:r>
              <a:rPr lang="en-GB" sz="2400" dirty="0" smtClean="0"/>
              <a:t>The wider issue here is that High/Low values (other than Partition Key columns and NDVs) will simply be copied</a:t>
            </a:r>
          </a:p>
          <a:p>
            <a:pPr lvl="1"/>
            <a:r>
              <a:rPr lang="en-GB" sz="2000" dirty="0" smtClean="0"/>
              <a:t>Are you </a:t>
            </a:r>
            <a:r>
              <a:rPr lang="en-GB" sz="2000" i="1" dirty="0" smtClean="0"/>
              <a:t>sure</a:t>
            </a:r>
            <a:r>
              <a:rPr lang="en-GB" sz="2000" dirty="0" smtClean="0"/>
              <a:t> that's what you want?</a:t>
            </a:r>
          </a:p>
          <a:p>
            <a:endParaRPr lang="en-GB" sz="2400" dirty="0" smtClean="0"/>
          </a:p>
          <a:p>
            <a:endParaRPr lang="en-GB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Copying Statistics – Bug 3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  <p:grpSp>
        <p:nvGrpSpPr>
          <p:cNvPr id="10" name="Group 6"/>
          <p:cNvGrpSpPr/>
          <p:nvPr/>
        </p:nvGrpSpPr>
        <p:grpSpPr>
          <a:xfrm>
            <a:off x="3544478" y="1734532"/>
            <a:ext cx="2055044" cy="1055802"/>
            <a:chOff x="3205113" y="2196445"/>
            <a:chExt cx="2055044" cy="1055802"/>
          </a:xfrm>
        </p:grpSpPr>
        <p:sp>
          <p:nvSpPr>
            <p:cNvPr id="11" name="Rectangle 10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TEST_TAB1</a:t>
              </a:r>
            </a:p>
            <a:p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3" name="Group 10"/>
          <p:cNvGrpSpPr/>
          <p:nvPr/>
        </p:nvGrpSpPr>
        <p:grpSpPr>
          <a:xfrm>
            <a:off x="921470" y="3225538"/>
            <a:ext cx="2055044" cy="1055802"/>
            <a:chOff x="3205113" y="2196445"/>
            <a:chExt cx="2055044" cy="1055802"/>
          </a:xfrm>
        </p:grpSpPr>
        <p:sp>
          <p:nvSpPr>
            <p:cNvPr id="14" name="Rectangle 13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P_20110201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16" name="Group 13"/>
          <p:cNvGrpSpPr/>
          <p:nvPr/>
        </p:nvGrpSpPr>
        <p:grpSpPr>
          <a:xfrm>
            <a:off x="3996662" y="3246688"/>
            <a:ext cx="2055044" cy="1055802"/>
            <a:chOff x="3205113" y="2196445"/>
            <a:chExt cx="2055044" cy="1055802"/>
          </a:xfrm>
        </p:grpSpPr>
        <p:sp>
          <p:nvSpPr>
            <p:cNvPr id="17" name="Rectangle 16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27662" y="2271861"/>
              <a:ext cx="187593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P_20110202</a:t>
              </a:r>
            </a:p>
            <a:p>
              <a:pPr algn="ctr"/>
              <a:endParaRPr lang="en-GB" sz="1100" dirty="0"/>
            </a:p>
          </p:txBody>
        </p:sp>
      </p:grpSp>
      <p:grpSp>
        <p:nvGrpSpPr>
          <p:cNvPr id="19" name="Group 16"/>
          <p:cNvGrpSpPr/>
          <p:nvPr/>
        </p:nvGrpSpPr>
        <p:grpSpPr>
          <a:xfrm>
            <a:off x="923041" y="4603423"/>
            <a:ext cx="2055044" cy="1055802"/>
            <a:chOff x="3205113" y="2196445"/>
            <a:chExt cx="2055044" cy="1055802"/>
          </a:xfrm>
        </p:grpSpPr>
        <p:sp>
          <p:nvSpPr>
            <p:cNvPr id="20" name="Rectangle 19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27662" y="2271861"/>
              <a:ext cx="18759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OTHERS</a:t>
              </a:r>
            </a:p>
            <a:p>
              <a:pPr algn="ctr"/>
              <a:endParaRPr lang="en-GB" sz="1100" dirty="0"/>
            </a:p>
            <a:p>
              <a:r>
                <a:rPr lang="en-GB" sz="1200" dirty="0" smtClean="0"/>
                <a:t>GLOBAL_STATS=YES </a:t>
              </a:r>
            </a:p>
            <a:p>
              <a:r>
                <a:rPr lang="en-GB" sz="1200" dirty="0" smtClean="0"/>
                <a:t>NUM_ROWS = 3</a:t>
              </a:r>
              <a:endParaRPr lang="en-GB" sz="1200" dirty="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998719" y="4632307"/>
            <a:ext cx="2055044" cy="1055802"/>
            <a:chOff x="3205113" y="2196445"/>
            <a:chExt cx="2055044" cy="1055802"/>
          </a:xfrm>
        </p:grpSpPr>
        <p:sp>
          <p:nvSpPr>
            <p:cNvPr id="23" name="Rectangle 22"/>
            <p:cNvSpPr/>
            <p:nvPr/>
          </p:nvSpPr>
          <p:spPr>
            <a:xfrm>
              <a:off x="3205113" y="2196445"/>
              <a:ext cx="2055044" cy="10558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27662" y="2271861"/>
              <a:ext cx="187593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OTHERS</a:t>
              </a:r>
            </a:p>
            <a:p>
              <a:pPr algn="ctr"/>
              <a:endParaRPr lang="en-GB" sz="1100" dirty="0"/>
            </a:p>
          </p:txBody>
        </p:sp>
      </p:grpSp>
      <p:cxnSp>
        <p:nvCxnSpPr>
          <p:cNvPr id="25" name="Shape 30"/>
          <p:cNvCxnSpPr>
            <a:stCxn id="11" idx="2"/>
            <a:endCxn id="14" idx="0"/>
          </p:cNvCxnSpPr>
          <p:nvPr/>
        </p:nvCxnSpPr>
        <p:spPr>
          <a:xfrm rot="5400000">
            <a:off x="3042894" y="1696432"/>
            <a:ext cx="435204" cy="2623008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hape 31"/>
          <p:cNvCxnSpPr>
            <a:stCxn id="11" idx="2"/>
            <a:endCxn id="17" idx="0"/>
          </p:cNvCxnSpPr>
          <p:nvPr/>
        </p:nvCxnSpPr>
        <p:spPr>
          <a:xfrm rot="16200000" flipH="1">
            <a:off x="4569915" y="2792419"/>
            <a:ext cx="456354" cy="452184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35"/>
          <p:cNvCxnSpPr>
            <a:stCxn id="14" idx="2"/>
            <a:endCxn id="20" idx="0"/>
          </p:cNvCxnSpPr>
          <p:nvPr/>
        </p:nvCxnSpPr>
        <p:spPr>
          <a:xfrm rot="16200000" flipH="1">
            <a:off x="1788736" y="4441595"/>
            <a:ext cx="322083" cy="1571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35"/>
          <p:cNvCxnSpPr>
            <a:stCxn id="17" idx="2"/>
            <a:endCxn id="23" idx="0"/>
          </p:cNvCxnSpPr>
          <p:nvPr/>
        </p:nvCxnSpPr>
        <p:spPr>
          <a:xfrm rot="16200000" flipH="1">
            <a:off x="4860304" y="4466369"/>
            <a:ext cx="329817" cy="2057"/>
          </a:xfrm>
          <a:prstGeom prst="bentConnector3">
            <a:avLst>
              <a:gd name="adj1" fmla="val 50000"/>
            </a:avLst>
          </a:prstGeom>
          <a:ln w="48006" cap="flat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ight Arrow 28"/>
          <p:cNvSpPr/>
          <p:nvPr/>
        </p:nvSpPr>
        <p:spPr>
          <a:xfrm>
            <a:off x="3141786" y="3434862"/>
            <a:ext cx="72683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ight Arrow 29"/>
          <p:cNvSpPr/>
          <p:nvPr/>
        </p:nvSpPr>
        <p:spPr>
          <a:xfrm>
            <a:off x="3141785" y="4841632"/>
            <a:ext cx="762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Multiply 30"/>
          <p:cNvSpPr/>
          <p:nvPr/>
        </p:nvSpPr>
        <p:spPr>
          <a:xfrm>
            <a:off x="3130062" y="4747846"/>
            <a:ext cx="762000" cy="85578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Copying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ORA-03113 / 07445 while copying list partition statistics</a:t>
            </a:r>
          </a:p>
          <a:p>
            <a:pPr lvl="1"/>
            <a:r>
              <a:rPr lang="en-GB" sz="2000" dirty="0" smtClean="0"/>
              <a:t>Core dump in </a:t>
            </a:r>
            <a:r>
              <a:rPr lang="en-GB" sz="2000" b="1" dirty="0" err="1" smtClean="0">
                <a:latin typeface="Courier New" pitchFamily="49" charset="0"/>
                <a:cs typeface="Courier New" pitchFamily="49" charset="0"/>
              </a:rPr>
              <a:t>qospMinMaxPartCol</a:t>
            </a:r>
            <a:endParaRPr lang="en-GB" sz="20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endParaRPr lang="en-GB" sz="2000" dirty="0" smtClean="0"/>
          </a:p>
          <a:p>
            <a:r>
              <a:rPr lang="en-GB" sz="2400" dirty="0" smtClean="0"/>
              <a:t>I initially thought this was because the OTHERS </a:t>
            </a:r>
            <a:r>
              <a:rPr lang="en-GB" sz="2400" dirty="0" err="1" smtClean="0"/>
              <a:t>subpartition</a:t>
            </a:r>
            <a:r>
              <a:rPr lang="en-GB" sz="2400" dirty="0" smtClean="0"/>
              <a:t> was the last one I copied stats for</a:t>
            </a:r>
          </a:p>
          <a:p>
            <a:endParaRPr lang="en-GB" sz="2400" dirty="0" smtClean="0"/>
          </a:p>
          <a:p>
            <a:r>
              <a:rPr lang="en-GB" sz="2400" dirty="0" smtClean="0"/>
              <a:t>It is because it is a DEFAULT list </a:t>
            </a:r>
            <a:r>
              <a:rPr lang="en-GB" sz="2400" dirty="0" err="1" smtClean="0"/>
              <a:t>subpartition</a:t>
            </a:r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Bug number 10268597 </a:t>
            </a:r>
          </a:p>
          <a:p>
            <a:pPr lvl="1"/>
            <a:r>
              <a:rPr lang="en-GB" sz="2000" dirty="0" smtClean="0"/>
              <a:t>Still in 10.2.0.5 and 11.2.0.2</a:t>
            </a:r>
          </a:p>
          <a:p>
            <a:pPr lvl="1"/>
            <a:r>
              <a:rPr lang="en-GB" sz="2000" dirty="0" smtClean="0"/>
              <a:t>Marked as fixed in 11.2.0.3 and 12.1.0.0</a:t>
            </a:r>
          </a:p>
          <a:p>
            <a:pPr lvl="1">
              <a:buNone/>
            </a:pPr>
            <a:endParaRPr lang="en-GB" sz="2200" dirty="0" smtClean="0"/>
          </a:p>
          <a:p>
            <a:pPr eaLnBrk="1" hangingPunct="1"/>
            <a:endParaRPr lang="en-GB" sz="2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Copying Statistics - Summary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400" dirty="0" smtClean="0"/>
              <a:t>Positives</a:t>
            </a:r>
            <a:endParaRPr lang="en-GB" sz="3400" dirty="0" smtClean="0"/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Very fast and low resource method for setting statistics on new partitions</a:t>
            </a:r>
            <a:endParaRPr lang="en-GB" sz="2900" dirty="0" smtClean="0"/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Potential improvements to plan stability when accessing time-period partitions that are filled over time </a:t>
            </a:r>
            <a:endParaRPr lang="en-GB" dirty="0" smtClean="0"/>
          </a:p>
          <a:p>
            <a:pPr>
              <a:lnSpc>
                <a:spcPct val="120000"/>
              </a:lnSpc>
            </a:pPr>
            <a:r>
              <a:rPr lang="en-US" sz="3400" dirty="0" smtClean="0"/>
              <a:t>Negatives</a:t>
            </a:r>
            <a:endParaRPr lang="en-GB" sz="3400" dirty="0" smtClean="0"/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Bugs and related patches although better using 10.2.0.5 or 11.2</a:t>
            </a:r>
            <a:endParaRPr lang="en-GB" sz="2900" dirty="0" smtClean="0"/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Does not eliminate the difficulty in maintaining accurate Global Statistics. </a:t>
            </a:r>
            <a:endParaRPr lang="en-GB" sz="2900" dirty="0" smtClean="0"/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Does not work well with composite partitioned tables. </a:t>
            </a:r>
          </a:p>
          <a:p>
            <a:pPr lvl="1">
              <a:lnSpc>
                <a:spcPct val="120000"/>
              </a:lnSpc>
            </a:pPr>
            <a:r>
              <a:rPr lang="en-US" sz="2900" dirty="0" smtClean="0"/>
              <a:t>Does not work in current releases with List Partitioning where there is a DEFAULT partition</a:t>
            </a:r>
            <a:endParaRPr lang="en-GB" sz="2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</a:rPr>
              <a:t>APPROX_GLOBAL AND PARTITION</a:t>
            </a:r>
            <a:endParaRPr lang="en-US" sz="36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 smtClean="0"/>
              <a:t>New 10.2 GRANULARITY option as an alternative to GLOBAL AND PARTITION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Uses the aggregation process, but can replace gathered global statistics</a:t>
            </a:r>
          </a:p>
          <a:p>
            <a:endParaRPr lang="en-GB" sz="2400" dirty="0" smtClean="0"/>
          </a:p>
          <a:p>
            <a:r>
              <a:rPr lang="en-GB" sz="2400" dirty="0" smtClean="0"/>
              <a:t>If the aggregation process is unavailable, e.g. Because there are missing partition statistics, it falls back to GLOBAL AND PARTITION</a:t>
            </a:r>
          </a:p>
          <a:p>
            <a:endParaRPr lang="en-GB" sz="2400" dirty="0" smtClean="0"/>
          </a:p>
          <a:p>
            <a:r>
              <a:rPr lang="en-GB" sz="2400" dirty="0" smtClean="0"/>
              <a:t>All the same NDV issues with aggregated stats so you should use with occasional Global Stats gather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Incremental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/>
              <a:t>Introduction</a:t>
            </a:r>
          </a:p>
          <a:p>
            <a:pPr eaLnBrk="1" hangingPunct="1"/>
            <a:r>
              <a:rPr lang="en-GB" sz="2800" dirty="0" smtClean="0"/>
              <a:t>Simple Fundamentals</a:t>
            </a:r>
          </a:p>
          <a:p>
            <a:pPr eaLnBrk="1" hangingPunct="1"/>
            <a:r>
              <a:rPr lang="en-GB" sz="2800" dirty="0" smtClean="0"/>
              <a:t>Statistics on Partitioned Objects</a:t>
            </a:r>
          </a:p>
          <a:p>
            <a:pPr eaLnBrk="1" hangingPunct="1"/>
            <a:r>
              <a:rPr lang="en-GB" sz="2800" dirty="0" smtClean="0"/>
              <a:t>The Quality/Performance Trade-off</a:t>
            </a:r>
          </a:p>
          <a:p>
            <a:pPr eaLnBrk="1" hangingPunct="1"/>
            <a:r>
              <a:rPr lang="en-GB" sz="2800" dirty="0" smtClean="0"/>
              <a:t>Aggregation Scenarios</a:t>
            </a:r>
          </a:p>
          <a:p>
            <a:pPr eaLnBrk="1" hangingPunct="1"/>
            <a:r>
              <a:rPr lang="en-GB" sz="2800" dirty="0" smtClean="0"/>
              <a:t>Alternative Strategies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Incremental Statistics</a:t>
            </a:r>
          </a:p>
          <a:p>
            <a:pPr eaLnBrk="1" hangingPunct="1"/>
            <a:r>
              <a:rPr lang="en-GB" sz="2800" dirty="0" smtClean="0"/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Incremental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sz="2400" dirty="0" smtClean="0"/>
              <a:t>What's the problem with the process for aggregating NDVs?</a:t>
            </a:r>
          </a:p>
          <a:p>
            <a:pPr lvl="1"/>
            <a:r>
              <a:rPr lang="en-GB" sz="2000" dirty="0" smtClean="0"/>
              <a:t>Oracle knows the </a:t>
            </a:r>
            <a:r>
              <a:rPr lang="en-GB" sz="2000" i="1" dirty="0" smtClean="0"/>
              <a:t>number</a:t>
            </a:r>
            <a:r>
              <a:rPr lang="en-GB" sz="2000" dirty="0" smtClean="0"/>
              <a:t> of distinct values in the other partitions but not </a:t>
            </a:r>
            <a:r>
              <a:rPr lang="en-GB" sz="2000" i="1" dirty="0" smtClean="0"/>
              <a:t>what</a:t>
            </a:r>
            <a:r>
              <a:rPr lang="en-GB" sz="2000" dirty="0" smtClean="0"/>
              <a:t> those values were</a:t>
            </a:r>
          </a:p>
          <a:p>
            <a:pPr lvl="1"/>
            <a:r>
              <a:rPr lang="en-GB" sz="2000" dirty="0" smtClean="0"/>
              <a:t>This might seem counter-intuitive. Oracle must have known what the values were when stats were gathered.</a:t>
            </a:r>
          </a:p>
          <a:p>
            <a:pPr lvl="1"/>
            <a:r>
              <a:rPr lang="en-GB" sz="2000" dirty="0" smtClean="0"/>
              <a:t>But they are not </a:t>
            </a:r>
            <a:r>
              <a:rPr lang="en-GB" sz="2000" i="1" dirty="0" smtClean="0"/>
              <a:t>stored</a:t>
            </a:r>
            <a:r>
              <a:rPr lang="en-GB" sz="2000" dirty="0" smtClean="0"/>
              <a:t> anywhere</a:t>
            </a:r>
          </a:p>
          <a:p>
            <a:pPr lvl="1"/>
            <a:r>
              <a:rPr lang="en-GB" sz="2000" dirty="0" smtClean="0"/>
              <a:t>Aggregation is a destructive process</a:t>
            </a:r>
          </a:p>
          <a:p>
            <a:pPr lvl="1"/>
            <a:endParaRPr lang="en-GB" sz="2000" dirty="0" smtClean="0"/>
          </a:p>
          <a:p>
            <a:r>
              <a:rPr lang="en-GB" sz="2400" dirty="0" smtClean="0"/>
              <a:t>Incremental Statistics feature tracks the distinct values, stored as synopses</a:t>
            </a:r>
          </a:p>
          <a:p>
            <a:pPr lvl="1"/>
            <a:r>
              <a:rPr lang="en-GB" sz="2000" dirty="0" smtClean="0"/>
              <a:t>Stored in WRI$_OPTSTAT_SYNPOSIS_HEAD$ and WRI$_OPTSTAT_SYNPOSIS$</a:t>
            </a:r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Sports Fan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1415" y="1878291"/>
            <a:ext cx="4421170" cy="442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280" y="2000838"/>
            <a:ext cx="7563440" cy="425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Incremental Statistics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 smtClean="0"/>
              <a:t>Prerequisites</a:t>
            </a:r>
            <a:endParaRPr lang="en-GB" sz="2000" dirty="0" smtClean="0"/>
          </a:p>
          <a:p>
            <a:pPr eaLnBrk="1" hangingPunct="1"/>
            <a:endParaRPr lang="en-GB" sz="2000" dirty="0" smtClean="0"/>
          </a:p>
          <a:p>
            <a:pPr eaLnBrk="1" hangingPunct="1"/>
            <a:r>
              <a:rPr lang="en-GB" sz="2400" dirty="0" smtClean="0"/>
              <a:t>INCREMENTAL setting for the partitioned table is TRUE</a:t>
            </a:r>
          </a:p>
          <a:p>
            <a:pPr lvl="1"/>
            <a:r>
              <a:rPr lang="en-GB" sz="2000" dirty="0" smtClean="0"/>
              <a:t>Set using </a:t>
            </a:r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DBMS_STATS.SET_TABLE_PREFS</a:t>
            </a:r>
          </a:p>
          <a:p>
            <a:endParaRPr lang="en-GB" sz="2000" dirty="0" smtClean="0"/>
          </a:p>
          <a:p>
            <a:r>
              <a:rPr lang="en-GB" sz="2400" dirty="0" smtClean="0"/>
              <a:t>PUBLISH setting for the partitioned table is TRUE</a:t>
            </a:r>
          </a:p>
          <a:p>
            <a:pPr lvl="1"/>
            <a:r>
              <a:rPr lang="en-GB" sz="2000" dirty="0" smtClean="0"/>
              <a:t>Which is the default setting anyway</a:t>
            </a:r>
          </a:p>
          <a:p>
            <a:pPr lvl="1"/>
            <a:endParaRPr lang="en-GB" sz="20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GB" sz="2400" dirty="0" smtClean="0"/>
              <a:t>The user specifies (both defaults)</a:t>
            </a:r>
          </a:p>
          <a:p>
            <a:pPr lvl="1"/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ESTIMATE_PERCENT =&gt; AUTO_SAMPLE_SIZE</a:t>
            </a:r>
          </a:p>
          <a:p>
            <a:pPr lvl="1"/>
            <a:r>
              <a:rPr lang="en-GB" sz="2000" b="1" dirty="0" smtClean="0">
                <a:latin typeface="Courier New" pitchFamily="49" charset="0"/>
                <a:cs typeface="Courier New" pitchFamily="49" charset="0"/>
              </a:rPr>
              <a:t>GRANULARITY =&gt; 'AUTO'</a:t>
            </a:r>
          </a:p>
          <a:p>
            <a:pPr lvl="1"/>
            <a:endParaRPr lang="en-GB" sz="2000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New Process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 smtClean="0"/>
              <a:t>Gather initial statistics using the default settings</a:t>
            </a:r>
          </a:p>
          <a:p>
            <a:pPr lvl="1"/>
            <a:r>
              <a:rPr lang="en-GB" sz="2000" dirty="0" smtClean="0"/>
              <a:t>Oracle will gather statistics at all appropriate levels using one-pass distinct sampling and store initial synopses</a:t>
            </a:r>
          </a:p>
          <a:p>
            <a:endParaRPr lang="en-GB" sz="2000" dirty="0" smtClean="0"/>
          </a:p>
          <a:p>
            <a:r>
              <a:rPr lang="en-GB" sz="2400" dirty="0" smtClean="0"/>
              <a:t>As partitions are added or stats become stale, keep gathering using AUTO granularity and Oracle will</a:t>
            </a:r>
          </a:p>
          <a:p>
            <a:pPr lvl="1"/>
            <a:r>
              <a:rPr lang="en-GB" sz="2000" dirty="0" smtClean="0"/>
              <a:t>Gather missing or stale partition stats</a:t>
            </a:r>
          </a:p>
          <a:p>
            <a:pPr lvl="1"/>
            <a:r>
              <a:rPr lang="en-GB" sz="2000" dirty="0" smtClean="0"/>
              <a:t>Update synopses for those partitions</a:t>
            </a:r>
          </a:p>
          <a:p>
            <a:pPr lvl="1"/>
            <a:r>
              <a:rPr lang="en-GB" sz="2000" dirty="0" smtClean="0"/>
              <a:t>Merge the synopses with synopses for higher levels of the same object, maintaining all Global Stats along the way</a:t>
            </a:r>
          </a:p>
          <a:p>
            <a:pPr lvl="1"/>
            <a:endParaRPr lang="en-GB" sz="2000" dirty="0" smtClean="0"/>
          </a:p>
          <a:p>
            <a:r>
              <a:rPr lang="en-GB" sz="2400" dirty="0" smtClean="0"/>
              <a:t>Intelligent and accurate aggregation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Other Resources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3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 smtClean="0"/>
              <a:t>Amit</a:t>
            </a:r>
            <a:r>
              <a:rPr lang="en-GB" sz="2400" dirty="0" smtClean="0"/>
              <a:t> </a:t>
            </a:r>
            <a:r>
              <a:rPr lang="en-GB" sz="2400" dirty="0" err="1" smtClean="0"/>
              <a:t>Poddar's</a:t>
            </a:r>
            <a:r>
              <a:rPr lang="en-GB" sz="2400" dirty="0" smtClean="0"/>
              <a:t> excellent paper and presentation from earlier </a:t>
            </a:r>
            <a:r>
              <a:rPr lang="en-GB" sz="2400" dirty="0" err="1" smtClean="0"/>
              <a:t>Hotsos</a:t>
            </a:r>
            <a:r>
              <a:rPr lang="en-GB" sz="2400" dirty="0" smtClean="0"/>
              <a:t> Symposium</a:t>
            </a:r>
          </a:p>
          <a:p>
            <a:pPr lvl="1"/>
            <a:endParaRPr lang="en-GB" sz="2400" dirty="0" smtClean="0"/>
          </a:p>
          <a:p>
            <a:r>
              <a:rPr lang="en-GB" sz="2400" dirty="0" smtClean="0"/>
              <a:t>Robin </a:t>
            </a:r>
            <a:r>
              <a:rPr lang="en-GB" sz="2400" dirty="0" err="1" smtClean="0"/>
              <a:t>Moffat's</a:t>
            </a:r>
            <a:r>
              <a:rPr lang="en-GB" sz="2400" dirty="0" smtClean="0"/>
              <a:t> blog post</a:t>
            </a:r>
          </a:p>
          <a:p>
            <a:pPr lvl="1"/>
            <a:r>
              <a:rPr lang="en-GB" sz="2000" dirty="0" smtClean="0"/>
              <a:t>Synopses can take a </a:t>
            </a:r>
            <a:r>
              <a:rPr lang="en-GB" sz="2000" i="1" dirty="0" smtClean="0"/>
              <a:t>lot </a:t>
            </a:r>
            <a:r>
              <a:rPr lang="en-GB" sz="2000" dirty="0" smtClean="0"/>
              <a:t>of space in SYSAUX</a:t>
            </a:r>
          </a:p>
          <a:p>
            <a:pPr lvl="1"/>
            <a:r>
              <a:rPr lang="en-GB" sz="2000" dirty="0" smtClean="0"/>
              <a:t>Aggregation seems hopelessly slow in older releases. Probably because WRI$_OPTSTAT_SYNOPSIS$ is not partitioned (it is in 11.2.0.2)</a:t>
            </a:r>
          </a:p>
          <a:p>
            <a:pPr lvl="1"/>
            <a:endParaRPr lang="en-GB" sz="2400" dirty="0" smtClean="0"/>
          </a:p>
          <a:p>
            <a:r>
              <a:rPr lang="en-GB" sz="2400" dirty="0" smtClean="0"/>
              <a:t>Incremental Stats looks like the solution to our problems</a:t>
            </a:r>
          </a:p>
          <a:p>
            <a:pPr lvl="1"/>
            <a:r>
              <a:rPr lang="en-GB" sz="2000" dirty="0" smtClean="0"/>
              <a:t>If you have the time to gather using defaults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52153-326B-46BC-A85E-DF0FE02472E4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Conclusions and References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dirty="0" smtClean="0"/>
              <a:t>Introduction</a:t>
            </a:r>
          </a:p>
          <a:p>
            <a:pPr eaLnBrk="1" hangingPunct="1"/>
            <a:r>
              <a:rPr lang="en-GB" sz="2800" dirty="0" smtClean="0"/>
              <a:t>Simple Fundamentals</a:t>
            </a:r>
          </a:p>
          <a:p>
            <a:pPr eaLnBrk="1" hangingPunct="1"/>
            <a:r>
              <a:rPr lang="en-GB" sz="2800" dirty="0" smtClean="0"/>
              <a:t>Statistics on Partitioned Objects</a:t>
            </a:r>
          </a:p>
          <a:p>
            <a:pPr eaLnBrk="1" hangingPunct="1"/>
            <a:r>
              <a:rPr lang="en-GB" sz="2800" dirty="0" smtClean="0"/>
              <a:t>The Quality/Performance Trade-off</a:t>
            </a:r>
          </a:p>
          <a:p>
            <a:pPr eaLnBrk="1" hangingPunct="1"/>
            <a:r>
              <a:rPr lang="en-GB" sz="2800" dirty="0" smtClean="0"/>
              <a:t>Aggregation Scenarios</a:t>
            </a:r>
          </a:p>
          <a:p>
            <a:pPr eaLnBrk="1" hangingPunct="1"/>
            <a:r>
              <a:rPr lang="en-GB" sz="2800" dirty="0" smtClean="0"/>
              <a:t>Alternative Strategies</a:t>
            </a:r>
          </a:p>
          <a:p>
            <a:pPr eaLnBrk="1" hangingPunct="1"/>
            <a:r>
              <a:rPr lang="en-GB" sz="2800" dirty="0" smtClean="0"/>
              <a:t>Incremental Statistics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Conclusions and References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Issues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sz="2400" dirty="0" smtClean="0"/>
              <a:t>Aggregated NDVs are very low quality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DBMS_STATS will only update aggregated stats when stats have been gathered appropriately on all underlying structures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DBMS_STATS will never overwrite properly gathered Global Stats with aggregated results</a:t>
            </a:r>
          </a:p>
          <a:p>
            <a:pPr lvl="1"/>
            <a:r>
              <a:rPr lang="en-GB" sz="2000" dirty="0" smtClean="0"/>
              <a:t>Unless you use 'APPROX_GLOBAL  AND PARTITION'</a:t>
            </a:r>
          </a:p>
          <a:p>
            <a:pPr lvl="1"/>
            <a:r>
              <a:rPr lang="en-GB" sz="2000" dirty="0" smtClean="0"/>
              <a:t>APPROX_GLOBAL stats otherwise suffer from the same problems as any other aggregated stats</a:t>
            </a:r>
          </a:p>
          <a:p>
            <a:pPr lvl="1"/>
            <a:r>
              <a:rPr lang="en-GB" sz="2000" dirty="0" smtClean="0"/>
              <a:t>If aggregation fails because of missing partition stats, you will suddenly be using GLOBAL  AND PARTITION</a:t>
            </a:r>
          </a:p>
          <a:p>
            <a:pPr eaLnBrk="1" hangingPunct="1"/>
            <a:endParaRPr lang="en-GB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Issues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Dynamic Sampling is almost certainly not the answer to your problems</a:t>
            </a:r>
          </a:p>
          <a:p>
            <a:endParaRPr lang="en-GB" sz="2400" dirty="0" smtClean="0"/>
          </a:p>
          <a:p>
            <a:r>
              <a:rPr lang="en-GB" sz="2400" dirty="0" smtClean="0"/>
              <a:t>The default setting of _</a:t>
            </a:r>
            <a:r>
              <a:rPr lang="en-GB" sz="2400" dirty="0" err="1" smtClean="0"/>
              <a:t>minimal_stats</a:t>
            </a:r>
            <a:r>
              <a:rPr lang="en-GB" sz="2400" dirty="0" smtClean="0"/>
              <a:t> aggregation implies that you should normally use exchange-then-gather</a:t>
            </a:r>
          </a:p>
          <a:p>
            <a:endParaRPr lang="en-GB" sz="2400" dirty="0" smtClean="0"/>
          </a:p>
          <a:p>
            <a:r>
              <a:rPr lang="en-GB" sz="2400" dirty="0" smtClean="0"/>
              <a:t>If you are using Incremental Stats you must use exchange-then-gather anyway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pPr eaLnBrk="1" hangingPunct="1"/>
            <a:endParaRPr lang="en-GB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Suggestions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GB" sz="2400" dirty="0" smtClean="0"/>
              <a:t>Try the Oracle default options first, particularly 11.2 and up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If you do not have time to gather using the default granularity, gather the best statistics you can as data is loaded and gather proper global statistics later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DBMS_STATS is constantly evolving so you should try to be on the latest </a:t>
            </a:r>
            <a:r>
              <a:rPr lang="en-GB" sz="2400" dirty="0" err="1" smtClean="0"/>
              <a:t>patchsets</a:t>
            </a:r>
            <a:r>
              <a:rPr lang="en-GB" sz="2400" dirty="0" smtClean="0"/>
              <a:t> with all relevant one-off patches applied</a:t>
            </a:r>
          </a:p>
          <a:p>
            <a:endParaRPr lang="en-GB" sz="2400" dirty="0" smtClean="0"/>
          </a:p>
          <a:p>
            <a:r>
              <a:rPr lang="en-GB" sz="2400" dirty="0" smtClean="0"/>
              <a:t>Checking stats means checking all levels, including</a:t>
            </a:r>
          </a:p>
          <a:p>
            <a:pPr lvl="1"/>
            <a:r>
              <a:rPr lang="en-GB" sz="2000" dirty="0" smtClean="0"/>
              <a:t>GLOBAL_STATS column</a:t>
            </a:r>
          </a:p>
          <a:p>
            <a:pPr lvl="1"/>
            <a:r>
              <a:rPr lang="en-GB" sz="2000" dirty="0" smtClean="0"/>
              <a:t>NUM_DISTINCT and High/Low Values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endParaRPr lang="en-GB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Suggestions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Design a strategy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Develop any surrounding code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Stick to the strategy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Always gather stats using the wrapper code</a:t>
            </a:r>
          </a:p>
          <a:p>
            <a:pPr eaLnBrk="1" hangingPunct="1"/>
            <a:endParaRPr lang="en-GB" sz="2400" dirty="0" smtClean="0"/>
          </a:p>
          <a:p>
            <a:r>
              <a:rPr lang="en-GB" sz="2400" dirty="0" smtClean="0"/>
              <a:t>Lock and unlock stats programmatically to prevent human errors ruining the strategy</a:t>
            </a:r>
            <a:endParaRPr lang="en-GB" sz="2000" dirty="0" smtClean="0"/>
          </a:p>
          <a:p>
            <a:endParaRPr lang="en-GB" sz="2400" dirty="0" smtClean="0"/>
          </a:p>
          <a:p>
            <a:pPr eaLnBrk="1" hangingPunct="1"/>
            <a:endParaRPr lang="en-GB" sz="2400" dirty="0" smtClean="0"/>
          </a:p>
          <a:p>
            <a:pPr eaLnBrk="1" hangingPunct="1"/>
            <a:endParaRPr lang="en-GB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Additional References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096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Optimiser Development Group blog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Greg </a:t>
            </a:r>
            <a:r>
              <a:rPr lang="en-GB" sz="2400" dirty="0" err="1" smtClean="0"/>
              <a:t>Rahn's</a:t>
            </a:r>
            <a:r>
              <a:rPr lang="en-GB" sz="2400" dirty="0" smtClean="0"/>
              <a:t> blog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err="1" smtClean="0"/>
              <a:t>Amit</a:t>
            </a:r>
            <a:r>
              <a:rPr lang="en-GB" sz="2400" dirty="0" smtClean="0"/>
              <a:t> </a:t>
            </a:r>
            <a:r>
              <a:rPr lang="en-GB" sz="2400" dirty="0" err="1" smtClean="0"/>
              <a:t>Poddar's</a:t>
            </a:r>
            <a:r>
              <a:rPr lang="en-GB" sz="2400" dirty="0" smtClean="0"/>
              <a:t> Paper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Jonathan Lewis chapter in latest Oak Table book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Lots of others in references section of paper</a:t>
            </a:r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A9E3C1-CCE3-4F71-82E5-2F0CBA3C342B}" type="datetime1">
              <a:rPr lang="en-GB" smtClean="0"/>
              <a:pPr>
                <a:defRPr/>
              </a:pPr>
              <a:t>12/03/2011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Statistics on Partitioned Objects</a:t>
            </a:r>
            <a:endParaRPr lang="en-US" sz="40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315" name="Rectang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Doug Burns</a:t>
            </a:r>
          </a:p>
          <a:p>
            <a:pPr eaLnBrk="1" hangingPunct="1"/>
            <a:r>
              <a:rPr lang="en-US" dirty="0" smtClean="0"/>
              <a:t>dougburns@yahoo.com</a:t>
            </a:r>
          </a:p>
          <a:p>
            <a:pPr eaLnBrk="1" hangingPunct="1"/>
            <a:r>
              <a:rPr lang="en-US" dirty="0" smtClean="0"/>
              <a:t>http://oracledoug.com/stats.docx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2395" y="5506958"/>
            <a:ext cx="19335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Family Man</a:t>
            </a:r>
            <a:endParaRPr lang="en-GB" dirty="0"/>
          </a:p>
        </p:txBody>
      </p:sp>
      <p:pic>
        <p:nvPicPr>
          <p:cNvPr id="5" name="Content Placeholder 4" descr="bellag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3022" y="1981200"/>
            <a:ext cx="7577956" cy="4255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Performance Guy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FA53-41A8-49CC-BA5C-C7D53438C60A}" type="datetime1">
              <a:rPr lang="en-GB" smtClean="0"/>
              <a:pPr>
                <a:defRPr/>
              </a:pPr>
              <a:t>12/03/2011</a:t>
            </a:fld>
            <a:endParaRPr lang="en-US" dirty="0"/>
          </a:p>
        </p:txBody>
      </p:sp>
      <p:pic>
        <p:nvPicPr>
          <p:cNvPr id="86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493" y="1716943"/>
            <a:ext cx="5104096" cy="382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627077" y="2168769"/>
            <a:ext cx="333206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1986</a:t>
            </a:r>
          </a:p>
          <a:p>
            <a:endParaRPr lang="en-GB" sz="2000" dirty="0"/>
          </a:p>
          <a:p>
            <a:r>
              <a:rPr lang="en-GB" sz="2000" dirty="0" err="1" smtClean="0"/>
              <a:t>Zilog</a:t>
            </a:r>
            <a:r>
              <a:rPr lang="en-GB" sz="2000" dirty="0" smtClean="0"/>
              <a:t> Z80A (3.5MHz)</a:t>
            </a:r>
          </a:p>
          <a:p>
            <a:endParaRPr lang="en-GB" sz="2000" dirty="0"/>
          </a:p>
          <a:p>
            <a:r>
              <a:rPr lang="en-GB" sz="2000" dirty="0" smtClean="0"/>
              <a:t>32KB Usable RAM</a:t>
            </a:r>
          </a:p>
          <a:p>
            <a:endParaRPr lang="en-GB" sz="2000" dirty="0"/>
          </a:p>
          <a:p>
            <a:r>
              <a:rPr lang="en-GB" sz="2000" dirty="0" smtClean="0"/>
              <a:t>Yes, Cary, we used profiles!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0</TotalTime>
  <Words>3452</Words>
  <Application>Microsoft Office PowerPoint</Application>
  <PresentationFormat>On-screen Show (4:3)</PresentationFormat>
  <Paragraphs>1151</Paragraphs>
  <Slides>79</Slides>
  <Notes>72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0" baseType="lpstr">
      <vt:lpstr>Module</vt:lpstr>
      <vt:lpstr>Statistics on Partitioned Objects</vt:lpstr>
      <vt:lpstr>Introduction</vt:lpstr>
      <vt:lpstr>Introduction</vt:lpstr>
      <vt:lpstr>Who am I?</vt:lpstr>
      <vt:lpstr>A Bitter Old Drunk Man</vt:lpstr>
      <vt:lpstr>A Pioneer</vt:lpstr>
      <vt:lpstr>A Sports Fan</vt:lpstr>
      <vt:lpstr>A Family Man</vt:lpstr>
      <vt:lpstr>A Performance Guy</vt:lpstr>
      <vt:lpstr>Why am I talking?</vt:lpstr>
      <vt:lpstr>Setting Expectations</vt:lpstr>
      <vt:lpstr>Simple Fundamentals</vt:lpstr>
      <vt:lpstr>Cost-Based Optimiser</vt:lpstr>
      <vt:lpstr>Statistics Quality</vt:lpstr>
      <vt:lpstr>Statistics on Partitioned Objects</vt:lpstr>
      <vt:lpstr>Statistics on Partitioned Objects</vt:lpstr>
      <vt:lpstr>Statistics at all levels</vt:lpstr>
      <vt:lpstr>How Statistics Levels are used</vt:lpstr>
      <vt:lpstr>The Quality/Performance Trade-off</vt:lpstr>
      <vt:lpstr>Collecting Global Statistics</vt:lpstr>
      <vt:lpstr>Collecting Global Statistics</vt:lpstr>
      <vt:lpstr>GRANULARITY Parameter</vt:lpstr>
      <vt:lpstr>GRANULARITY =&gt; SUBPARTITION</vt:lpstr>
      <vt:lpstr>GRANULARITY =&gt; ALL</vt:lpstr>
      <vt:lpstr>GRANULARITY =&gt; GLOBAL</vt:lpstr>
      <vt:lpstr>GRANULARITY =&gt; DEFAULT</vt:lpstr>
      <vt:lpstr>Aggregated Global Statistics</vt:lpstr>
      <vt:lpstr>Aggregated Row Counts</vt:lpstr>
      <vt:lpstr>Aggregated Row Counts</vt:lpstr>
      <vt:lpstr>Aggregated High/Low and NDVs</vt:lpstr>
      <vt:lpstr>Aggregated High/Low and NDVs</vt:lpstr>
      <vt:lpstr>Quality/Performance Trade-off</vt:lpstr>
      <vt:lpstr>Aggregation Scenarios</vt:lpstr>
      <vt:lpstr>Aggregation Scenarios</vt:lpstr>
      <vt:lpstr>Missing Subpartition Stats</vt:lpstr>
      <vt:lpstr>Missing Subpartition Stats</vt:lpstr>
      <vt:lpstr>Missing Subpartition Stats</vt:lpstr>
      <vt:lpstr>Missing Subpartition Stats</vt:lpstr>
      <vt:lpstr>Missing Subpartition Stats</vt:lpstr>
      <vt:lpstr>Incorrectly gathered Global Stats</vt:lpstr>
      <vt:lpstr>Incorrectly Gathered Global Stats</vt:lpstr>
      <vt:lpstr>Incorrectly Gathered Global Stats</vt:lpstr>
      <vt:lpstr>Incorrectly Gathered Global Stats</vt:lpstr>
      <vt:lpstr>Incorrectly Gathered Global Stats</vt:lpstr>
      <vt:lpstr>Partition Exchange Issues</vt:lpstr>
      <vt:lpstr>Gather-then-Exchange</vt:lpstr>
      <vt:lpstr>Gather-then-Exchange</vt:lpstr>
      <vt:lpstr>Gather-then-Exchange</vt:lpstr>
      <vt:lpstr>Gather-then-Exchange</vt:lpstr>
      <vt:lpstr>_minimal_stats_aggregation</vt:lpstr>
      <vt:lpstr>Aggregated Stats – Summary</vt:lpstr>
      <vt:lpstr>Alternative Strategies</vt:lpstr>
      <vt:lpstr>Dynamic Sampling</vt:lpstr>
      <vt:lpstr>Setting Statistics</vt:lpstr>
      <vt:lpstr>Setting Statistics - Summary</vt:lpstr>
      <vt:lpstr>Copying Statistics</vt:lpstr>
      <vt:lpstr>Copying Statistics</vt:lpstr>
      <vt:lpstr>Copy Statistics</vt:lpstr>
      <vt:lpstr>Copying Statistics – Bug 1</vt:lpstr>
      <vt:lpstr>Copying Statistics – Bug 1</vt:lpstr>
      <vt:lpstr>Copying Statistics – Bug 2</vt:lpstr>
      <vt:lpstr>Copying Statistics – Bug 2</vt:lpstr>
      <vt:lpstr>Copying Statistics – Bug 2</vt:lpstr>
      <vt:lpstr>Copying Statistics – Bug 3</vt:lpstr>
      <vt:lpstr>Copying Statistics</vt:lpstr>
      <vt:lpstr>Copying Statistics - Summary</vt:lpstr>
      <vt:lpstr>APPROX_GLOBAL AND PARTITION</vt:lpstr>
      <vt:lpstr>Incremental Statistics</vt:lpstr>
      <vt:lpstr>Incremental Statistics</vt:lpstr>
      <vt:lpstr>Incremental Statistics</vt:lpstr>
      <vt:lpstr>New Process</vt:lpstr>
      <vt:lpstr>Other Resources</vt:lpstr>
      <vt:lpstr>Conclusions and References</vt:lpstr>
      <vt:lpstr>Issues</vt:lpstr>
      <vt:lpstr>Issues</vt:lpstr>
      <vt:lpstr>Suggestions</vt:lpstr>
      <vt:lpstr>Suggestions</vt:lpstr>
      <vt:lpstr>Additional References</vt:lpstr>
      <vt:lpstr>Statistics on Partitioned Objects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2008-02-01T23:55:50Z</dcterms:created>
  <dcterms:modified xsi:type="dcterms:W3CDTF">2011-03-12T08:17:29Z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TC101671261033</vt:lpwstr>
  </property>
</Properties>
</file>